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Былина «Святогор и Илья»: встреча силы и долга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двух богатырей разных поколений учит: сила нужна для добра и защиты Родины.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Былина — устный народный эпический жанр Древней Руси. В ней рассказывают о богатырях, защите земли, чести, верности и подвиге. История Святогора и Ильи относится к киевскому былинному циклу, где ценятся идеалы защитника Руси.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былина и к какому кругу относится этот сюжет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Святогор как образ огромной, древней силы
</a:t>
            </a:r>
            <a:endParaRPr lang="en-US" sz="2997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Святогор показан исполином: богатырём необыкновенного роста и мощи. Его сила связана с образами гор, земли и тяжёлой, почти неподъёмной ноши.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Могущество Святогора подчёркивает величие древнего мира, но одновременно ставит вопрос: может ли сила быть полезной без смысла?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образе Святогора раскрывается мысль, что мощь сама по себе не делает человека правым. Ей нужен верный путь, цель и служение людям.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Муромец — молодой богатырь-защитник
</a:t>
            </a:r>
            <a:endParaRPr lang="en-US" sz="2872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Муромец в былине — будущий защитник Руси: он соединяет физическую силу со смелостью и здравым смыслом. Это видно по тому, как выстроены его действия и решения.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богатырское вооружение помогает представить образ: конь, копьё, палица, доспехи. Так подчёркивается: герой силён не ради славы, а чтобы отвечать за поступки.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встречи силы и ответственности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былинном сюжете: от знакомства — к испытанию — к передаче опыта.
</a:t>
            </a:r>
            <a:endParaRPr lang="en-US" sz="140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4549" y="1324100"/>
            <a:ext cx="4170567" cy="27906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и их роль в былине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образы показывают, как древняя мощь становится полезной через передачу долга и преемственности.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образ помогает раскрыть главную идею: настоящая сила ценится, когда она служит людям и передаёт ответственность дальше.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образов в былине «Святогор и Илья» (по содержанию сюжета).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7394" y="4186700"/>
            <a:ext cx="50280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73881" y="4186700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10356" y="4186700"/>
            <a:ext cx="502800" cy="502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отличаются сила Святогора и Ильи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401068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Святогора сила огромна, но часто похожа на природную стихию: впечатляет масштабом, однако может не иметь ясного направления и смысла для людей.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как стихийная мощь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3337555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Ильи мощь связана с умом и решимостью. Он действует осмысленно, учитывает последствия и выбирает поступки, которые помогают защитить землю.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Сила, собранная разумом
</a:t>
            </a:r>
            <a:endParaRPr lang="en-US" sz="1600" dirty="0"/>
          </a:p>
        </p:txBody>
      </p:sp>
      <p:sp>
        <p:nvSpPr>
          <p:cNvPr id="16" name="Text 4"/>
          <p:cNvSpPr txBox="1"/>
          <p:nvPr/>
        </p:nvSpPr>
        <p:spPr>
          <a:xfrm>
            <a:off x="6274030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показывает: не всякая сила полезна сама по себе. Настоящая богатырская мощь проявляется в служении — защите людей и Родины.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 делает силу полезной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былины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сюжета — переход богатырской силы от древнего исполина к тому, кто будет защищать землю дальше.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подчёркивает, что сила в былине не самоцель: её смысл раскрывается через долг, преемственность и служение.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тем из содержания былины «Святогор и Илья» (качественная оценка тем по тексту).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в былине и их значение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Тяжёлая ноша в былине означает испытание: герой проверяется делом, а не словами. Так автор показывает, насколько его сила отвечает жизненной задаче.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Гроб Святогора напоминает о границе могущества. Даже самый сильный человек не всесилен: есть пределы, которые нельзя обойти ни силой, ни упрямством.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 былине — не только место действия. Она становится важной силой, словно связывает богатыря с судьбой и с тем, кому он должен служить.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эти символы раскрывается главная мысль: человеческая мощь ценна только тогда, когда понимает границы и направлена на правое служение.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былине как часть действия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Степь: простор, который проверяет дух
</a:t>
            </a:r>
            <a:pPr algn="ctr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в былине звучит как широкий мир, где хорошо видно одиночество героя и масштаб пути. Когда богатырь едет по бескрайней земле, события воспринимаются торжественно и немного тревожно. Природа как будто подчеркивает: испытание впереди.
</a:t>
            </a:r>
            <a:endParaRPr lang="en-US" sz="1047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 ветер: движение судьбы
</a:t>
            </a:r>
            <a:pPr algn="ctr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задаёт темп сюжету: встреча и разговор происходят в пути, а значит — в постоянном выборе. Ветер и открытое пространство усиливают ощущение странствия. На фоне движения особенно заметны характеры Святогора и Ильи и их разные взгляды на силу.
</a:t>
            </a:r>
            <a:endParaRPr lang="en-US" sz="1047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Земля: связь богатыря с Родиной
</a:t>
            </a:r>
            <a:pPr algn="ctr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 былине выступает не декорацией, а участником смысла. Она принимает героя и словно указывает на его предназначение. Когда в сюжете появляется тяжёлая ноша и связанные с ней образы, становится понятнее: сила имеет меру и цену.
</a:t>
            </a:r>
            <a:endParaRPr lang="en-US" sz="104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героев звучит величаво и ритмично: это подчёркивает достоинство персонажей и словно «поднимает» события над обычной жизнью. Благодаря такому стилю мир былины кажется древним и значительным.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языка былины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былине часто используются повторы, устойчивые формулы и торжественные обращения. Они помогают слушателю не потеряться в тексте и сразу почувствовать «эпический» тон рассказа, важный для смысла.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Огромную роль играют гиперболы — преднамеренные преувеличения: огромный рост, необычайная сила, тяжёлая ноша. Так автор показывает масштаб богатырей и делает образы особенно запоминающимися.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качеств богатырей: что преобладает в каждом образе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модели подчёркнуты смысловые акценты: у Святогора сильнее всего выступает именно могучая сила; у Ильи лучше раскрываются разум, смелость и служение людям.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разницу: сила без осмысленного предназначения теряет ценность, тогда как у Ильи она соединяется с ответственностью и защитой.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содержательным акцентам былинного образа (качественная оценка, без привязки к числовым источникам).
</a:t>
            </a:r>
            <a:endParaRPr lang="en-US" sz="152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9031" y="1324100"/>
            <a:ext cx="3961603" cy="279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былины и их смысл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Встреча, испытание и мотив смерти служат проверкой героя, а мотив наследования связывает поколения. Вместе эти мотивы делают сюжет не только приключением, но и размышлением о долге.
</a:t>
            </a:r>
            <a:pPr algn="l" indent="0" marL="0">
              <a:lnSpc>
                <a:spcPct val="100000"/>
              </a:lnSpc>
              <a:buNone/>
            </a:pPr>
            <a:r>
              <a:rPr lang="en-US" sz="129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выстраиваются в логическую цепочку: от встречи — к испытанию, затем к осмыслению границ и к передаче ответственности следующему поколению.
</a:t>
            </a:r>
            <a:pPr algn="l" indent="0" marL="0">
              <a:lnSpc>
                <a:spcPct val="100000"/>
              </a:lnSpc>
              <a:buNone/>
            </a:pPr>
            <a:r>
              <a:rPr lang="en-US" sz="129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мотивов по содержанию сюжета и общим особенностям былинного повествования.
</a:t>
            </a:r>
            <a:endParaRPr lang="en-US" sz="129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основа образов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7144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традиция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119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Былина возникла и жила в устной передаче. В народном исполнении образы Святогора и Ильи становились «понятными» каждому: сила, честь и долг связывались с защитой земли.
</a:t>
            </a:r>
            <a:endParaRPr lang="en-US" sz="1232" dirty="0"/>
          </a:p>
        </p:txBody>
      </p:sp>
      <p:sp>
        <p:nvSpPr>
          <p:cNvPr id="13" name="Text 4"/>
          <p:cNvSpPr txBox="1"/>
          <p:nvPr/>
        </p:nvSpPr>
        <p:spPr>
          <a:xfrm>
            <a:off x="36508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Отразились ценности времени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4483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передаёт представления о храбрости и верности родной земле, о уважении к старшим и готовности к подвигу. Так слушатели узнавали, каким должен быть настоящий герой.
</a:t>
            </a:r>
            <a:endParaRPr lang="en-US" sz="1232" dirty="0"/>
          </a:p>
        </p:txBody>
      </p:sp>
      <p:sp>
        <p:nvSpPr>
          <p:cNvPr id="15" name="Text 6"/>
          <p:cNvSpPr txBox="1"/>
          <p:nvPr/>
        </p:nvSpPr>
        <p:spPr>
          <a:xfrm>
            <a:off x="65872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для поколений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63847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выразил своё понимание добра и силы через героев. Их путь помогает думать о ответственности и о том, что подвиг продолжается, пока есть преемственность.
</a:t>
            </a:r>
            <a:endParaRPr lang="en-US" sz="123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Преемственность и служение: как раскрывается главная мысль былины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последовательность событий и смысловых переходов в сюжете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изображения помогают понять былину
</a:t>
            </a:r>
            <a:endParaRPr lang="en-US" sz="2953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анализа подходят иллюстрации с двумя богатырями на широком фоне: так лучше видно контраст поколений и масштабы сил. К ним хорошо добавлять дорогу, ветер и простор степи как часть действия.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Понятными становятся и символы, если есть визуальные опоры: старинный гроб как образ границы силы, тяжёлая земля как испытание судьбы. Вместе эти детали помогают связать сюжет с главной идеей.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сюжета былины: завязка, развитие, финал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происходит встреча Святогора и Ильи, затем сила проходит испытание, а в конце происходит передача опыта. Такая структура делает смысл преемственности наглядным.
</a:t>
            </a:r>
            <a:pPr algn="l" indent="0" marL="0">
              <a:lnSpc>
                <a:spcPct val="100000"/>
              </a:lnSpc>
              <a:buNone/>
            </a:pPr>
            <a:r>
              <a:rPr lang="en-US" sz="15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рост значимости события: от знакомства героев к проверке могущества и к итоговому переходу ответственности. Именно финал раскрывает идею служения.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5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 композиции текста (завязка—развитие—финал), без числовых данных.
</a:t>
            </a:r>
            <a:endParaRPr lang="en-US" sz="150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Святогора и Ильи становится уроком преемственности: опыт старшего превращается в обязанность младшего. Так подлинный подвиг неизменно направлен на добро и защиту родной земли.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вывод былины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Былина убеждает: настоящая сила нужна людям. Могущество само по себе не делает героя великим — важнее то, ради чего богатырь действует и кому приносит пользу.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018900" y="2209000"/>
            <a:ext cx="31218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идеал связан с характером: богатырь должен быть честным, скромным и ответственным. Эти качества помогают выбирать верный путь даже тогда, когда испытание кажется слишком тяжёлым.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4568" y="1324100"/>
            <a:ext cx="3370529" cy="27906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 былине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«шпаргалка» для закрепления: жанр, герои, главная тема и идея, особенности языка и ключевые образы. Это помогает увидеть, как сюжет строится вокруг преемственности и служения.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запомнить эти пункты, проще объяснить смысл былины: сила становится ценностью только тогда, когда ведёт к ответственности и защите.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ключевых элементов содержания и особенностей эпического повествования.
</a:t>
            </a:r>
            <a:endParaRPr lang="en-US" sz="152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от древней силы к герою-защитнику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о Святогоре и Илье показывает смену богатырских поколений: древняя мощь переходит в осмысленную защиту Руси. Главная идея былины — преемственность, ответственность и подвиг ради добра.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2026-05-13T03:19:14Z</dcterms:created>
  <dcterms:modified xsi:type="dcterms:W3CDTF">2026-05-13T03:19:14Z</dcterms:modified>
</cp:coreProperties>
</file>