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Шмелёв: писатель памяти, веры и русской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сохранивший дореволюционную Россию в слове.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и переломная эпоха русской истории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Шмелёва прошла через революции, войну и эмиграцию. Эти потрясения сделали память, веру и утрату родины центральными темами его прозы.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родился 21 сентября 1873 года в Москве, в купеческой среде, где ценились труд, порядок, семейная дисциплина и уважение к церковному укладу.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Замоскворечье, народная речь, ремесленные слободы и московский быт стали для него живой школой наблюдения. Позже эти впечатления легли в основу его художественной памяти.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окружение сформировало у писателя чувство нравственной меры и привязанность к традиции. Именно поэтому в его прозе так важны дом, семья, вера и повседневный уклад.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формирование мировоззрения писателя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Шмелёва как образ русской жизни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повседневный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Шмелёва Москва оживает через лавки, рынки, дворы, храмы и купеческие дома. Город показан через привычные детали, из которых складывается реальная жизнь.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духовная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Москвы выходит за пределы пейзажа. Это пространство устойчивого уклада, где быт, вера и семейные традиции образуют цельную картину старой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27433"/>
            <a:ext cx="256800" cy="205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и ранняя проза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Шмелёва относятся к началу XX века. Уже в них заметны точность наблюдения и интерес к живой, неприкрашенной действительности.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сосредоточены на судьбе обычного человека. Писателя привлекают повседневный труд, скрытые переживания и внутреннее достоинство героя.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ранней прозе Шмелёв ставит вопросы совести и ответственности. Для него важно не внешнее событие, а то, как оно меняет человека изнутри.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его интересуют семейная память и чужая беда. Эти мотивы позже станут основой самых известных автобиографических и трагических произведений.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показала Шмелёву, насколько хрупким может быть привычный порядок. Исторические события он всё чаще воспринимал как испытание для человеческой нравственности.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революции 1905 года и изменение взгляда на общество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общественные потрясения перестают быть только политикой. Они раскрываются как состояние внутреннего разлада, когда человек теряет опору и ясность жизненных ориентиров.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возникает его интерес к разрушению традиционного уклада. Писатель показывает, что вместе с внешним беспорядком приходит духовная дезориентация и обесценивание прежних норм.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Крыму и личная трагедия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1918–1920: Крым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жил в Крыму и стал свидетелем голода, террора и распада привычной жизни. Эти события он переживал как историческую и личную катастрофу.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1921: гибель сына Сергея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Расстрел сына стал для писателя тяжелейшим ударом. Личная утрата усилила трагическое восприятие происходящего и определила тон позднейших текстов.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1922: уход из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пережитого Шмелёв покинул страну. Отъезд закрепил опыт разрыва с родиной и сделал память о ней центральной темой его творчества.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1923: «Солнце мёртвых»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крымский опыт получил художественное воплощение. Историческая трагедия показана через страдание человека и гибель самого уклада жизни.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жизнь во Франции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1922 года Шмелёв жил сначала в Берлине, а затем главным образом во Франции, в Париже. Жизнь вдали от России усилила в его прозе мотив тоски и внутренней верности родине.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он стал одним из самых заметных русских писателей зарубежья. Его книги сохраняли не только память о прошлом, но и духовную связь с утраченной Россией.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И. С. Шмелёва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И. С. Шмелёва; даты: 1873–1950, начало 1900-х, 1905, 1918–1920, 1921, 1922, 1923, 1931, 1933–1948.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биография писателя постепенно превращалась в историю художественного свидетельства.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1922 года эмиграция не ослабила, а усилила масштаб его прозы: память о России стала её главным смыслом.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 Крым времён Гражданской войны как пространство голода и насилия, где повседневная жизнь постепенно распадается под давлением исторической беды.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«Солнце мёртвых» как свидетельство исторической катастрофы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тексту придаёт контраст между красотой природы и ужасом происходящего. Этот приём делает трагедию ещё острее и почти невыносимее для читателя.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не ограничивается описанием событий: он передаёт страх, бессилие и нравственное истощение людей, оказавшихся внутри катастрофы без защиты и надежды.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«Солнце мёртвых» важно как художественное свидетельство эпохи. В нём личная боль соединяется с общенациональной трагедией и с размышлением о цене человеческой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 православный год глазами ребёнка, поэтому праздники, посты и семейные обряды воспринимаются как естественная часть жизни, а не как отвлечённая религиозная схема.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«Лето Господне» и мир детства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подробности московского быта Шмелёв воссоздаёт целостный мир старой Москвы: ремесло, торговлю, домашний уклад, речь взрослых и атмосферу живой традиции.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детства в книге становится нравственной опорой. Именно через неё герой сохраняет связь с верой, родной культурой и ощущением внутренней цельности.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сочетание делает речь Шмелёва одновременно живой, образной и точной, а также помогает передать интонацию устного рассказа.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языка произведений И. С. Шмелёва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пласта лексики особенно заметны в его прозе: разговорный, народный, церковный и книжный.
</a:t>
            </a:r>
            <a:endParaRPr lang="en-US" sz="18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76909"/>
            <a:ext cx="4389600" cy="1807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И. С. Шмелёва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показывают основные темы писателя: веру, память, народную жизнь и трагедию исторического перелома.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 поздние книги объединяет интерес к человеку, но акцент меняется: от социальной наблюдательности к памяти, религиозному опыту и исторической трагедии.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литературное наследие И. С. Шмелёва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629" y="979488"/>
            <a:ext cx="21330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основы прозы Шмелёва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покаяние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у Шмелёва не отделена от повседневности: она проявляется в молитве, покаянном чувстве и стремлении человека сохранять совесть в трудных обстоятельствах.
</a:t>
            </a:r>
            <a:endParaRPr lang="en-US" sz="1098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храм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праздник и храмовый мир у писателя создают ощущение духовного порядка. Они собирают вокруг себя семью, общину и всю картину жизни.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часть веры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Пост, трапеза, семейные правила и трудовые привычки у Шмелёва несут нравственный смысл. Через бытовые детали раскрывается внутренняя дисциплина православной культуры.
</a:t>
            </a:r>
            <a:endParaRPr lang="en-US" sz="1003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Религиозность в его книгах помогает человеку удержать память, достоинство и внутреннюю цельность, когда внешний мир переживает распад и утрату привычных опор.
</a:t>
            </a:r>
            <a:endParaRPr lang="en-US" sz="10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художественный мир Шмелёва
</a:t>
            </a:r>
            <a:endParaRPr lang="en-US" sz="208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особенно заметна в «Лете Господнем» и других автобиографических текстах.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эмигрантской прозе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духовная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Шмелёва Россия не сводится к географии. Это храм, семья, язык, труд и праздники, которые образуют живую культурную целостность и определяют человеческое достоинство.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испытание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этот образ становится особенно напряжённым. Писатель не просто вспоминает прошлое, а удерживает его как внутреннюю опору и форму сопротивления утрате.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темы творчества И. С. Шмелёва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И. С. Шмелёва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полно эти мотивы раскрываются в автобиографической прозе, где личный опыт превращается в художественное свидетельство эпохи.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память и вера: именно они связывают раннюю и позднюю прозу, а тема катастрофы усиливает драматизм эмигрантского периода.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соединяет реалистическую точность XIX века с опытом литературы русского зарубежья. Его проза сохраняет интерес к конкретной жизни, но при этом насыщена духовным смыслом.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выразительности он сопоставим с Буниным, однако у Шмелёва сильнее исповедальная интонация, литургическая образность и внимание к православному укладу повседневности.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важно как художественный документ эпохи разрыва. Оно показывает, как литература может сохранять историческую память и передавать чувство утраченной культурной целостности.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Шмелёва в литературе XX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учат ценить историческую память и понимать, как большие потрясения отражаются в судьбе отдельной семьи и одного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творчество Шмелёва важно сегодня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помогает увидеть, что культура и язык способны поддерживать личность даже тогда, когда привычный мир оказывается разрушенным.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особенно важна для разговора о преемственности поколений, нравственном выборе и ответственности перед прошлым.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читателю Шмелёв напоминает: память о родной культуре может стать не только темой искусства, но и формой внутренней стойкости.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Шмелёв: память, вера, Россия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сохранил в прозе образ дореволюционной Москвы, православного уклада и исторической трагедии. Его книги превращают личную память в художественное и духовное свидетельство эпохи.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2026-05-23T16:38:18Z</dcterms:created>
  <dcterms:modified xsi:type="dcterms:W3CDTF">2026-05-23T16:38:18Z</dcterms:modified>
</cp:coreProperties>
</file>