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Легенда, власть, войны и культура — история Рима, изменившего мир.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 стал основой европейской цивилизации
</a:t>
            </a:r>
            <a:endParaRPr lang="en-US" sz="1979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легенды о Ромуле до падения Запада в 476 году Рим прошёл путь от города к империи. Его история соединяет политику, войны, право и культуру, а влияние ощущается до сих пор.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 римского успеха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 реки
</a:t>
            </a:r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вырос на берегах Тибра, где легче было контролировать переправы и движение людей. Река давала воду и связь с внутренними районами, а холмы помогали защищать поселение от внезапных нападений.
</a:t>
            </a:r>
            <a:endParaRPr lang="en-US" sz="93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торговле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Средиземноморские маршруты проходили рядом, поэтому Рим рано оказался в центре обмена товарами и идеями. Близость моря усиливала торговлю, а удобное положение делало город естественным узлом для расширения влияния.
</a:t>
            </a:r>
            <a:endParaRPr lang="en-US" sz="873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 к державе
</a:t>
            </a:r>
            <a:pPr algn="l" indent="0" marL="0">
              <a:lnSpc>
                <a:spcPct val="115000"/>
              </a:lnSpc>
              <a:buNone/>
            </a:pPr>
            <a:r>
              <a:rPr lang="en-US" sz="5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Рим подчинил Италию, а затем вышел за её пределы. География помогла ему превратить локальное преимущество в контроль над Средиземноморьем и создать систему, объединявшую разные земли под одной властью.
</a:t>
            </a:r>
            <a:endParaRPr lang="en-US" sz="87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Рима сменяли друг друга неравномерно: республика просуществовала дольше всего.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Рима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устойчивыми оказались республика и империя; поздний этап сопровождался постепенным ослаблением западной части государства.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римская хронология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основания к усилению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и ранняя история Рима показывают путь от мифа к политическому объединению.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республика строилась на разделении полномочий и постоянном соперничестве между социальными группами.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управлял Римом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не была демократией в современном смысле: власть распределялась между органами, но доступ к ней оставался неравным.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источники и общепринятая схема устройства Республики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республика уступила место империи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империи был результатом политического кризиса и борьбы за контроль над армией.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римской власти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закрепляло владение имуществом, порядок заключения договоров и правила наследования. Благодаря этому жители империи понимали, какие обязанности и защита связаны с законом.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Гражданство давало не только статус, но и юридическую защиту, а также право участвовать в политической жизни. Со временем круг граждан расширялся, укрепляя связь провинций с Римом.
</a:t>
            </a:r>
            <a:endParaRPr lang="en-US" sz="84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
</a:t>
            </a:r>
            <a:pPr algn="l" indent="0" marL="0">
              <a:lnSpc>
                <a:spcPct val="115000"/>
              </a:lnSpc>
              <a:buNone/>
            </a:pPr>
            <a:r>
              <a:rPr lang="en-US" sz="4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Провинциями управляли наместники, которые следили за порядком и сбором налогов. Такая система позволяла центру контролировать огромные территории без постоянного прямого присутствия везде сразу.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обеспечивала безопасность границ и поддерживала власть Рима на местах. Военная сила была не только инструментом завоевания, но и частью административного управления.
</a:t>
            </a:r>
            <a:endParaRPr lang="en-US" sz="8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вооружения и обучения делала легион гибким: он одинаково успешно сражался и в Италии, и на окраинах империи.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Армия, дороги и военная сила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иерархия подразделений позволяла командованию быстро перестраивать войска и удерживать дисциплину на больших расстояниях.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военной организации Римской армии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7256" y="1846057"/>
            <a:ext cx="7323887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отрасли римской экономики опирались на землю, торговлю и труд зависимых людей.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Рима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Рима держалась на аграрной базе и потоках из провинций, а городская жизнь зависела от обмена и перевозок.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античной истории Рима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Сенаторское и всадническое сословия определяли политический вес и доступ к власти.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Древнего Рима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политических прав у рабов не было.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римлян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Домус принадлежал состоятельным семьям и строился вокруг внутреннего двора. В инсулы селились горожане попроще; такие дома были теснее, шумнее и чаще зависели от плотной городской застройки.
</a:t>
            </a:r>
            <a:endParaRPr lang="en-US" sz="82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составляли хлеб, каша, оливки, сыр, фрукты и вино, разведённое водой. Пища заметно различалась по достатку, но повседневная еда оставалась простой и практичной.
</a:t>
            </a:r>
            <a:endParaRPr lang="en-US" sz="82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и досуг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были не только банями, но и местом встреч, разговоров и отдыха. Здесь римляне следили за чистотой, обсуждали новости и проводили свободное время после дел и занятий.
</a:t>
            </a:r>
            <a:endParaRPr lang="en-US" sz="822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29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показывала положение человека в обществе. Тога подчёркивала гражданский статус, туника была повседневной одеждой, а украшения и дорогие ткани отличали более обеспеченных римлян.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инфраструктура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Общественные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появлялись бани, амфитеатры и другие общественные здания. Они не только украшали город, но и создавали пространство для общения, отдыха и зрелищ.
</a:t>
            </a:r>
            <a:endParaRPr lang="en-US" sz="705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Вода и коммуникации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акведуков и водопровода зависели чистая вода и нормальная санитария. Система снабжения позволяла поддерживать большие города и делать их устойчивыми к росту населения.
</a:t>
            </a:r>
            <a:endParaRPr lang="en-US" sz="705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Форум как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город планировали вокруг форума — главной площади для торговли, собраний и объявлений. Именно здесь сосредотачивались политика, право и повседневная деловая жизнь.
</a:t>
            </a:r>
            <a:endParaRPr lang="en-US" sz="705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Связь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соединяли города, провинции и военные лагеря, ускоряя управление империей. Благодаря единой сети сообщений власть Рима действовала быстро даже на огромных расстояниях.
</a:t>
            </a:r>
            <a:endParaRPr lang="en-US" sz="7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образование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Школьное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образованность выросла на основе греческой традиции. Ученики осваивали чтение, письмо и счёт, а позже переходили к риторике, без которой невозможно было участвовать в публичной жизни.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Риторика и карьера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элиты особенно важны были ораторское мастерство и умение убеждать слушателей. Эти навыки открывали путь к политической карьере, судебным выступлениям и управлению.
</a:t>
            </a:r>
            <a:endParaRPr lang="en-US" sz="1160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Наследие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культура не копировала Грецию, а перерабатывала её достижения. Так сформировалась традиция, где практичность, государственная идея и уважение к образованию существовали вместе.
</a:t>
            </a:r>
            <a:endParaRPr lang="en-US" sz="1144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Классические авторы
</a:t>
            </a:r>
            <a:pPr algn="l" indent="0" marL="0">
              <a:lnSpc>
                <a:spcPct val="115000"/>
              </a:lnSpc>
              <a:buNone/>
            </a:pPr>
            <a:r>
              <a:rPr lang="en-US" sz="8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стала способом сохранить память о Риме и его ценностях. Вергилий, Овидий и Тит Ливий создали произведения, которые читали как образцы стиля и исторического мышления.
</a:t>
            </a:r>
            <a:endParaRPr lang="en-US" sz="11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1358" y="1978300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22558"/>
            <a:ext cx="398700" cy="31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религии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боги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Юпитера, Юноны и Марса связывал религию с властью, семьёй и войной. Почитание богов считалось необходимым условием порядка и благополучия города.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 местные божества сопровождали человека в быту, ремесле и семейных обрядах. Римская религия была гибкой и легко включала новые культы из покорённых земель.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 праздники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Жертвоприношения, гадания и праздничные процессии укрепляли связь между гражданами и богами. Ритуал имел не только религиозный, но и общественный смысл.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императора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имперскую эпоху культ императора стал знаком единства государства. Он подчёркивал верность власти и связывал разные провинции общей политической символикой.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рассказывает римское искусство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Колизей: архитектура зрелища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стал символом римского амфитеатра и инженерной точности. Его арки, ярусы и система проходов позволяли принимать огромные толпы зрителей и быстро организовывать зрелища. Постройка соединяла практичность, масштаб и политический эффект.
</a:t>
            </a:r>
            <a:endParaRPr lang="en-US" sz="77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Пантеон: пространство и свет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поражает куполом, который долго оставался крупнейшим в античном мире. Внутреннее пространство создаёт ощущение гармонии и величия, а сочетание бетона, расчёта и света показывает зрелость римского строительства.
</a:t>
            </a:r>
            <a:endParaRPr lang="en-US" sz="772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термы как символы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Триумфальные арки и термы были частью языка власти. Арки прославляли победы, а огромные банные комплексы демонстрировали богатство города и заботу о комфорте жителей.
</a:t>
            </a:r>
            <a:endParaRPr lang="en-US" sz="90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 семья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971730" y="261025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Положение женщин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обычно не занимали государственных должностей, но могли владеть собственностью, управлять домом и влиять на решения внутри семьи. Их роль зависела от положения, брака и социального круга.
</a:t>
            </a:r>
            <a:endParaRPr lang="en-US" sz="810" dirty="0"/>
          </a:p>
        </p:txBody>
      </p:sp>
      <p:sp>
        <p:nvSpPr>
          <p:cNvPr id="10" name="Text 3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Семья и 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 и наследование имели не только личный, но и общественный смысл. Через семейные связи передавались имущество, имя и политические связи, поэтому семейная жизнь была тесно связана с интересами рода.
</a:t>
            </a:r>
            <a:endParaRPr lang="en-US" sz="810" dirty="0"/>
          </a:p>
        </p:txBody>
      </p:sp>
      <p:sp>
        <p:nvSpPr>
          <p:cNvPr id="11" name="Text 4"/>
          <p:cNvSpPr txBox="1"/>
          <p:nvPr/>
        </p:nvSpPr>
        <p:spPr>
          <a:xfrm>
            <a:off x="971730" y="1716900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Власть в семье
</a:t>
            </a:r>
            <a:pPr algn="l" indent="0" marL="0">
              <a:lnSpc>
                <a:spcPct val="115000"/>
              </a:lnSpc>
              <a:buNone/>
            </a:pPr>
            <a:r>
              <a:rPr lang="en-US" sz="51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семейства обладал высоким авторитетом и формально отвечал за имущество, брак и воспитание детей. Семья рассматривалась как основа порядка, продолжения рода и сохранения статуса.
</a:t>
            </a:r>
            <a:endParaRPr lang="en-US" sz="81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III века ослабил империю сразу по нескольким направлениям: военному, политическому и экономическому. На этом фоне реформы стали попыткой восстановить управляемость государства.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III века и реформы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наиболее тяжёлого кризиса при Диоклетиане и Константине власть стала более централизованной, а армия и администрация — прочнее.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Древнего Рима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христианства от одной религии к опоре общества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религиозного разнообразия к усилению христианства как общественной и культурной силы.
</a:t>
            </a:r>
            <a:endParaRPr lang="en-US" sz="9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как основа европейской цивилизации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важен не как далёкое прошлое, а как источник идей о праве, гражданстве, власти и городской жизни. Его опыт показывает, как создаются и меняются большие государства.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2026-07-26T06:19:15Z</dcterms:created>
  <dcterms:modified xsi:type="dcterms:W3CDTF">2026-07-26T06:19:15Z</dcterms:modified>
</cp:coreProperties>
</file>