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как основа личной безопасности и работоспособности
</a:t>
            </a:r>
            <a:endParaRPr lang="en-US" sz="2716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ежедневный выбор, который укрепляет здоровье, самоконтроль и устойчивость к нагрузкам.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организм одновременно растёт, перестраивается и работает на пределе учебной нагрузки. Режим дня, сон, движение и питание становятся не абстрактной рекомендацией, а условием нормальной учёбы и сохранения ресурсов.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ЗОЖ важен именно в 10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здорового образа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питание, вода и регулярные приёмы пищи обеспечивают организм энергией, поддерживают рост, помогают сохранять концентрацию на уроках и уменьшают риск резких спадов работоспособности.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полноценный сон восстанавливают силы после учёбы, укрепляют сердце, мышцы и осанку, а также снижают утомляемость и повышенную раздражительность.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Гигиена, психологическая устойчивость и отказ от вредных привычек защищают от инфекций, уменьшают накопление стресса и помогают сохранять контроль над поведением в повседневных ситуациях.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факторы определяют не только самочувствие, но и способность учиться без перегрузки.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движение дают наибольший вклад в восстановление и энергию, поэтому их стоит ставить в основу режима.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ВОЗ и учебных рекомендаций по ЗОЖ; обобщённая экспертная оценка для образовательной схемы.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 здоровье подростка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двигаться каждый день: подойдут ходьба, бег, плавание, велосипед, игровые виды спорта и упражнения с собственным весом. Регулярность здесь важнее эпизодической высокой нагрузки.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работу сердечно-сосудистой системы, поддерживает осанку и выносливость, помогает справляться со стрессом и делает восстановление после умственной работы заметно быстрее.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как обязательный элемент ЗОЖ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6678" y="2477750"/>
            <a:ext cx="254374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виды нагрузки сочетаются с доступностью и эффектом для подростка.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важнее не сложность, а регулярность, безопасность и соответствие нагрузке уровню подготовки.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ВОЗ по физической активности подростков и школьной практики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доступных видов физической активности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6213" y="3227677"/>
            <a:ext cx="222075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подростка: энергия, рост и концентрация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 нужны для роста, обновления тканей и восстановления после нагрузок. Их недостаток делает рацион менее полноценным и хуже поддерживает развитие организма в период интенсивного роста.
</a:t>
            </a:r>
            <a:endParaRPr lang="en-US" sz="1057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Крупы, цельнозерновой хлеб и другие источники медленных углеводов помогают сохранять ровный уровень энергии, не вызывая резких спадов внимания и ранней усталости во время учебного дня.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обеспечивают организм витаминами, минералами и клетчаткой. Это поддерживает иммунитет, пищеварение и общее самочувствие, особенно при высокой учебной и эмоциональной нагрузке.
</a:t>
            </a:r>
            <a:endParaRPr lang="en-US" sz="1091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 важно для обмена веществ, терморегуляции и работоспособности мозга. Даже умеренное обезвоживание может снижать внимание, точность действий и ощущение бодрости.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и ультрапереработанные продукты дают много калорий, но мало пользы. Их частое употребление усиливает колебания энергии и затрудняет контроль массы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должна оставаться основным напитком в течение дня, особенно при занятиях спортом и высокой учебной нагрузке.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половина тарелки занята растительной пищей, а остальная часть распределена между белком и цельными злаками, рацион становится более сбалансированным.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«здоровой тарелки» в рекомендациях по рациональному питанию; адаптация для школьного курса.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здоровой тарелки и суточного рациона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Вечерний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1–2 часа до сна полезно уменьшить экранное время, снизить яркий свет и завершить активные дела, чтобы нервная система постепенно переходила в режим отдыха.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Подготовка спальни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комнаты, тишина и комфортная температура улучшают засыпание и делают ночное восстановление более глубоким и стабильным.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Ночной сон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требуется 8–10 часов сна: в это время идёт восстановление нервной системы, закрепление памяти и общее физическое обновление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Утренний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достаточном сне повышаются внимание, скорость реакции, эмоциональная устойчивость и готовность к учебной работе без лишнего переутомления.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 организма подростка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полезная привычка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небольшие повторяющиеся действия превращаются в устойчивое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перед 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накапливается, подросток часто замечает не только усталость, но и потерю концентрации. Короткая прогулка, несколько спокойных вдохов и заранее спланированный перерыв помогают вернуть ясность и снизить напряжение перед следующей задачей.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вместо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друзьями, родителями или классным руководителем помогает не застревать в тревожных мыслях. Поддерживающая среда снижает ощущение одиночества и делает более заметными признаки переутомления, которые сам человек не всегда успевает распознать.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как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укрепляется не редкими «разгрузочными днями», а регулярным восстановлением. Сон по режиму, умеренная физическая активность и ограничение вечерней перегрузки экраном помогают сохранить самоконтроль и устойчивую работоспособность в течение недели.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сохранять внутреннее равновесие в учебном ритме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редкое повторение таких действий постепенно меняет самочувствие, поэтому важна не только частота, но и раннее осознание риска.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привычки с системным влиянием на сон, сосуды и нервную систему: их эффект нарастает незаметно, но устойчиво.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общедоступных данных ВОЗ и медицинских рекомендаций по профилактике факторов риска. Без привязки к одной выборке; актуально на 2024 год.
</a:t>
            </a:r>
            <a:endParaRPr lang="en-US" sz="693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накопительные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повседневные действия отражаются на самочувствии и учебной эффективности.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дают устойчивый ресурс, а вредные — быстро снижают работоспособность; решающим становится ежедневное повторение.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ОБЗР и общим рекомендациям по здоровому образу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ежедневные привычки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5606" y="165295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381" y="1652950"/>
            <a:ext cx="373538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5681" y="1652950"/>
            <a:ext cx="373538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до еды, после улицы и после контакта с общими поверхностями снижает передачу инфекций и уменьшает риск бытового заражения.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полостью рта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зубов, уход за деснами и своевременный осмотр у стоматолога помогают предотвратить кариес и сохранить здоровье всей полости рта.
</a:t>
            </a:r>
            <a:endParaRPr lang="en-US" sz="1291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прививки формируют защиту от опасных инфекций и уменьшают вероятность тяжёлого течения болезни, особенно в подростковом возрасте.
</a:t>
            </a:r>
            <a:endParaRPr lang="en-US" sz="129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Медосмотры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осмотры позволяют вовремя заметить отклонения в зрении, осанке, давлении и общем самочувствии, пока они ещё не стали серьёзной проблемой.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личной гигиены и профилактики
</a:t>
            </a:r>
            <a:endParaRPr lang="en-US" sz="2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школы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и в школе поддерживают понятный режим, подростку проще соблюдать сон, питание и нагрузку. Поддержка взрослых снижает случайность решений и укрепляет ответственность за собственные привычки.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 спортивная среда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площадки, удобные маршруты для ходьбы и доступ к воде делают полезный выбор естественным. Если рядом нет провоцирующих факторов, здоровое поведение закрепляется значительно легче.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подростку выбрать здоровье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Барьеры усиливают друг друга: например, поздний экранный режим ухудшает сон, а недосып снижает мотивацию к движению и самоконтролю.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не с одной привычкой, а с цепочкой взаимосвязанных факторов, поэтому нужен комплексный подход к изменению режима.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ВОЗ о поведенческих факторах риска и школьной профилактике; данные представлены в качественной шкале для учебной визуализации.
</a:t>
            </a:r>
            <a:endParaRPr lang="en-US" sz="715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подросткам соблюдать ЗОЖ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намерения к устойчивой привычке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постепенного изменения поведения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06" y="1310700"/>
            <a:ext cx="259088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7706" y="3227677"/>
            <a:ext cx="259088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64981" y="3227677"/>
            <a:ext cx="259088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смотреть, оценивая собственный прогресс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внимание, просыпаетесь ли вы без сильной вялости и насколько быстро включается внимание. Это помогает понять, хватает ли организму восстановления после нагрузки.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Следите, сохраняется ли работоспособность до конца учебного дня. Если сил стабильно не хватает, стоит проверить сон, питание и объём вечерней перегрузки.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отмечать время засыпания, количество ночных пробуждений и лёгкость подъёма утром. Эти признаки показывают, насколько режим действительно восстанавливает организм.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Фиксируйте не только тренировки, но и обычную подвижность: ходьбу, лестницы, прогулки. Такой учёт показывает, хватает ли движения для поддержания тонуса.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дневник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привычки и самочувствие в течение недели, чтобы увидеть связь между действиями и результатом. Это делает прогресс заметным и помогает вовремя скорректировать режим.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помогают удерживать режим и не сводить ЗОЖ к отдельным разовым усилиям.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основные ориентиры соблюдаются ежедневно, улучшаются самочувствие, концентрация и устойчивость к перегрузке.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физической активности и общие возрастные нормы режима дня для подростков.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Недельные ориентиры для подростка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не разовое решение, а система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работает тогда, когда сон, движение, питание и режим дня становятся повседневной нормой. Именно такая система поддерживает безопасность, учёбу и долгосрочное здоровье подростка.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2026-05-21T04:34:14Z</dcterms:created>
  <dcterms:modified xsi:type="dcterms:W3CDTF">2026-05-21T04:34:14Z</dcterms:modified>
</cp:coreProperties>
</file>