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двумя переменными, содержащие модуль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решений на плоскости: модуль задаёт расстояние и симметрию.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алгебру и геометрию: мы проверяем точки, строим границы и читаем области решений на координатной плоскости.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неравенство с двумя переменными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неравенстве есть две неизвестные, чаще всего x и y. Подходящей считается пара чисел, при которой запись становится верной.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подходящая пара координат соответствует точке на координатной плоскости. Поэтому решение удобно показывать не числом, а местом на рисунке.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решений не одно и не два, а целая область точек. Она может быть ограниченной или бесконечной, в зависимости от знака неравенства.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Подходящими примерами служат x + y ≤ 5, y &gt; 2x — 1 и |x| + |y| &lt; 4. Все они описывают множество точек, а не одно значение.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21" y="2805275"/>
            <a:ext cx="6833559" cy="632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модуля в алгебраических выражениях
</a:t>
            </a:r>
            <a:endParaRPr lang="en-US" sz="4201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нуля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показывает, насколько число удалено от нуля на числовой прямой. Поэтому |3| и |-3| равны 3, а результат всегда неотрицателен.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|x| и |x — 2| модуль показывает расстояние числа x до 0 или до 2. Это удобно для описания ограничений и допустимых отклонений.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модуль входит в неравенство, границы и область решений часто становятся симметричными. Это помогает по записи сразу представить общий вид рисунка.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неравенствах с двумя переменными модуль может стоять у x, y или у линейного выражения ax + by + c. Тогда важно понять, что именно измеряется.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раскрывается модуль в неравенстве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модуля к выражению с двумя переменными.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простейших модулей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|x| &lt; a означает, что x находится между -a и a. На плоскости это полоса между двумя вертикальными прямыми, параллельными оси Oy.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записано |y| &lt; b, то ограничение касается только координаты y. Тогда область решений лежит между двумя горизонтальными прямыми и имеет вид полосы.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|x — x0| &lt; a полоса смещается относительно прямой x = x0. Центр области переносится, но сама форма остаётся той же.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неравенства легко показывать на координатной сетке: две параллельные прямые и выделенная между ними область сразу делают смысл записи понятным.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по теме урока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областей решений в неравенствах с модулем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 области зависит от записи: один модуль даёт полосу, сумма модулей — ромб, а знак неравенства меняет расположение области.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модуль помогает получать симметричные границы и легко читать решение по графику.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модуль и двойное неравенство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 модулем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неравенстве стоит |ax + by + c| ≤ d, сначала важно понять, что модуль ограничивает выражение с двух сторон, а не только сверху.
</a:t>
            </a:r>
            <a:endParaRPr lang="en-US" sz="2666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записи сразу получается неравенство -d ≤ ax + by + c ≤ d. Значит, выражение внутри модуля должно попасть в промежуток между двумя числами.
</a:t>
            </a:r>
            <a:endParaRPr lang="en-US" sz="2666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области задаётся двумя параллельными прямыми. Они ограничивают полосу, внутри которой находятся все точки, удовлетворяющие условию.
</a:t>
            </a:r>
            <a:endParaRPr lang="en-US" sz="2414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знаке ≤ обе линии входят в ответ, а при знаке &lt; границы не входят. На чертеже это различают сплошной и пунктирной линией.
</a:t>
            </a:r>
            <a:endParaRPr lang="en-US" sz="27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модуля в одной записи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неравенствах вида |f(x, y)| + |g(x, y)| ≤ c сначала выделяют области, где знаки выражений f и g не меняются. Тогда модуль раскрывается по-разному в каждой части.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встречаются x, y, x — 1, y + 2. Такие записи удобно анализировать, потому что границы легко построить на координатной плоскости.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разбиения плоскости каждую область рассматривают отдельно, а затем объединяют все подходящие части. Так решение получается точным и понятным по рисунку.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материалу урока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неравенств с модулем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запись неравенства с видом области и примером границы.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 модулем почти всегда даёт симметричную область с чёткой границей; меняется лишь её положение и то, входит ли граница в ответ.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 нестрогие неравенства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&lt; и &gt; говорят, что граничные точки в ответ не входят. На чертеже такую границу обычно показывают пунктиром, чтобы сразу было видно: линия только ограничивает область, но не принадлежит ей.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≥ означают, что точки на границе считаются решениями. Поэтому границу рисуют сплошной линией, а затем отмечают всю область, которая ей соответствует, вместе с самой линией.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знаки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помогает отделить допустимые точки от недопустимых. Если не понять, входит ли она в решение, можно неверно закрасить рисунок или ошибиться при записи ответа в координатной плоскости.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границы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точки важно смотреть, лежит ли она на границе или строго внутри области. Именно знак неравенства подсказывает, считать ли такую точку подходящей при решении задачи.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21" y="2805275"/>
            <a:ext cx="6833559" cy="632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 на принадлежность области
</a:t>
            </a:r>
            <a:endParaRPr lang="en-US" sz="4236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Подставить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координаты точки вместо x и y в исходное неравенство. Это превращает буквенную запись в обычное числовое выражение, которое уже можно проверить на истинность.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Вычислить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аккуратно считают модуль, сумму или разность, не пропуская скобки. Для точки (1; 2) важно подставить обе координаты сразу, иначе получится неверный результат.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получившееся числовое неравенство верно, точка принадлежит области решений. Если оно неверно, точка находится вне области и не подходит по условию задачи.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правилам раскрытия модулей и построения областей решений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область при росте числа справа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сравнивается не форма, а размер допустимой области. Увеличение параметра делает решение шире и оставляет ту же симметрию относительно осей.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справа, тем больше область решений. Граница сохраняет тип, но отодвигается дальше от начала координат.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раскрытие модуля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проверить знак выражения внутри модуля и сразу пишут одну формулу. Из-за этого теряется второй случай, а значит, часть решений просто не попадает в ответ.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знаком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&lt; или &gt; требует пунктирной границы, а ≤ и ≥ — сплошной. Если перепутать их, можно ошибочно включить или исключить граничные точки из решения.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только одной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неравенствах с двумя переменными нужно подставлять и x, и y одновременно. Если проверить только одну координату, результат будет неполным и не покажет, принадлежит ли точка области.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внутреннюю и внешнюю часть фигуры, особенно когда модуль задает область вне линии или ромба. Помогает контрольная точка: она быстро показывает, где находится нужная область.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761865"/>
            <a:ext cx="8493000" cy="17360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раскрытия модуля по знаку выражения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основных случая раскрытия модуля и посмотрите, как меняется запись неравенства после замены.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выражения внутри модуля полностью определяет, какую замену нужно сделать. После этого исходное неравенство решают как обычное.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определения модуля числа и выражения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области решений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неравенств с модулем и двумя переменными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записи стоят только |x| и |y|, левая и правая части рисунка совпадают, как и верх и низ. Поэтому область удобно строить сразу в одной четверти, а затем отражать её в остальные.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9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части по обе стороны осей
</a:t>
            </a:r>
            <a:endParaRPr lang="en-US" sz="2729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неравенство не меняется при замене x на -x и y на -y, фигура выглядит одинаково вокруг начала координат. Это особенно заметно у ромбов и полос, где все стороны повторяют друг друга.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начала координат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области решений
</a:t>
            </a:r>
            <a:endParaRPr lang="en-US" sz="4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видам областей решений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 внешняя область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модуль может описывать либо область внутри границы, либо все точки вне неё. Всё зависит от знака неравенства и числа справа.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&lt; чаще связаны с внутренней областью, а ≥ и &gt; — с внешней. Поэтому сначала важно понять смысл границы, а потом закрашивать рисунок.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тема в реальных задачах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модулем показывают, насколько измерение может отклоняться от нужного значения. Так задают допустимую ошибку и проверяют, укладывается ли результат в пределы.
</a:t>
            </a:r>
            <a:endParaRPr lang="en-US" sz="2075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Погрешность измерений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такие неравенства задают безопасные или допустимые зоны. По рисунку легко понять, куда может попасть объект и какие точки подходят.
</a:t>
            </a:r>
            <a:endParaRPr lang="en-US" sz="2289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на плоскости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описывать расстояние до заданной точки или прямой. Это полезно, когда нужно найти все положения, находящиеся не дальше указанной границы.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точки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ограничениями модуль помогает отделить разрешённые значения от запрещённых. Это делает условие наглядным и связывает алгебру с реальными правилами.
</a:t>
            </a:r>
            <a:endParaRPr lang="en-US" sz="2192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допуска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модулем задают не одно число, а целую область точек. Если помнить про знак неравенства, границу и раскрытие по случаям, такие задачи становятся понятными и аккуратными.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2026-05-30T01:12:22Z</dcterms:created>
  <dcterms:modified xsi:type="dcterms:W3CDTF">2026-05-30T01:12:22Z</dcterms:modified>
</cp:coreProperties>
</file>