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хозяйства: как устроена мировая экономика в пространстве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видна на карте.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пространственное положение решает многое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рабочая сила, порты, рынки и инфраструктура определяют, где возникают производственные центры, а где закрепляется зависимость от внешних поставок.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мирового хозяйства и его основные участники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связей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национальные экономики через торговлю товарами и услугами, движение капитала, миграцию работников и обмен технологиями, превращая отдельные рынки в взаимозависимое пространство.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 специализируются на тех видах деятельности, где их природные условия, кадры, капитал и технологии дают наибольший экономический эффект и устойчивое преимущество.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действуют государства, транснациональные корпорации, банки, международные организации, интеграционные объединения и крупные города-центры, которые формируют потоки товаров, денег и информации.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одни территории становятся центрами управления и инноваций, а другие сохраняют сырьевую или аграрную специализацию и зависят от внешних рынков.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сосредоточены крупнейшие финансовые рынки, исследовательские центры и узлы международной торговли.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образуют ядро мировой экономики: они одновременно создают стоимость, экспортируют продукцию и концентрируют инновации.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центра мировой экономики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IMF, World Bank и WTO, 2023–2024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мирового хозяйства и их специализация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крупнейших экономик показывает, чем различаются их позиции в мировой системе.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стран определяются не только масштабом экономики, но и типом специализации, который формирует их роль в международных потоках.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World Bank, WTO и национальной статистики, 2023–2024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создания стоимости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создания стоимости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Разделённое производство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товар часто создаётся в нескольких странах: идея и дизайн формируются в одних центрах, комплектующие — в других, а окончательная сборка происходит там, где ниже издержки.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корпораций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компании координируют подрядчиков, стандарты качества и поставки, поэтому управленческие решения в штаб-квартирах напрямую влияют на заводы и логистику по всему миру.
</a:t>
            </a:r>
            <a:endParaRPr lang="en-US" sz="1025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порты
</a:t>
            </a:r>
            <a:pPr algn="l" indent="0" marL="0">
              <a:lnSpc>
                <a:spcPct val="90000"/>
              </a:lnSpc>
              <a:buNone/>
            </a:pPr>
            <a:r>
              <a:rPr lang="en-US" sz="3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контейнерные терминалы и авиахабы связывают производственные этапы в единую цепь, ускоряя движение деталей, готовой продукции и запасных частей между континентами.
</a:t>
            </a:r>
            <a:endParaRPr lang="en-US" sz="108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товара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Смартфон, автомобиль или спортивная обувь наглядно показывают, что конечная цена зависит от множества этапов, а не только от места окончательной сборки.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ресурсов к хозяйственной специализации территории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факторов, которые усиливают сырьевую или высокотехнологичную специализацию.
</a:t>
            </a:r>
            <a:endParaRPr lang="en-US" sz="22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28529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перевозит основную часть мировой торговли по объёму, потому что он особенно выгоден для массовых и тяжёлых грузов.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контейнеры ускорили перегрузку, снизили издержки и сделали международные маршруты более предсказуемыми для компаний и портов.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узлы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и Панамский каналы, Малаккский пролив и крупнейшие порты мира направляют потоки товаров и определяют расстояние в экономическом смысле.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территорий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усиливают позиции стран и городов, потому что сокращают время доставки, расширяют рынки сбыта и привлекают новые производства.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мирового хозяйства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маршруты связывают районы добычи с крупнейшими центрами промышленности и транспорта.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добычей и потреблением делает одни регионы экспортёрами, а другие — зависимыми от импорта и устойчивых поставок.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 и зависимость регионов от топлива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IEA и Energy Institute, 2023–2024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 размещение промышленности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привязка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нефтехимия и целлюлозно-бумажная промышленность часто размещаются рядом с сырьём, водой и энергией, чтобы снизить транспортные издержки и обеспечить непрерывность производства.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тяжёлой промышленности важны порты, железные дороги и трубопроводы: они обеспечивают поставки сырья и вывоз готовой продукции на внутренний и внешний рынки.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отрасли чаще концентрируются в крупных городах, где есть университеты, научные кадры, деловые услуги и быстрый доступ к рынку труда.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факторы размещения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промышленности зависит не только от ресурсов, но и от знаний, цифровой связи, качества управления и способности быстро внедрять инновации.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768" y="2043977"/>
            <a:ext cx="4314395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 в мировом хозяйстве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положение страны в мировой экономике определяется не только доходами, но и структурой экспорта, уровнем технологий и ролью сферы услуг.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технологический уровень и диверсификация экономики, тем устойчивее позиция страны в мировом хозяйстве.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география; обобщение классификаций ООН и Всемирного банка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управляет потоками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глобальном городе начинается раньше, чем в соседних регионах: здесь уже работают биржи, банки и штаб-квартиры компаний. В одном квартале могут соседствовать офисы международных корпораций, университеты, медиацентры и транспортные узлы, связывающие город со всем миром.
</a:t>
            </a:r>
            <a:endParaRPr lang="en-US" sz="895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как пространство возможностей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крупного города постепенно срастаются пригороды, деловые зоны и промышленные площадки. Люди ежедневно перемещаются между домом, работой и учебой, а рынок труда становится шире и разнообразнее. Так возникает агломерация — плотная и экономически активная территория.
</a:t>
            </a:r>
            <a:endParaRPr lang="en-US" sz="89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мировых центров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Токио, Сингапур и Шанхай заметны не только высотными зданиями, но и влиянием на мировые решения. Через такие города проходят финансовые, информационные и транспортные связи, поэтому карта глобальных городов показывает, где сосредоточена реальная экономическая сила.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города и агломерации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центры притягивают компании, потому что здесь быстрее обмен данными, проще доступ к кадрам и капиталу, а инновации внедряются без больших задержек.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инфраструктура усиливает концентрацию экономической активности и повышает разрыв между лидерами и отстающими территориями.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как новый фактор географии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ITU, World Bank и UNCTAD; 2023–2024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интеграционные объединения
</a:t>
            </a:r>
            <a:endParaRPr lang="en-US" sz="2856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создаёт единое экономическое пространство, где страны координируют правила торговли, движения капитала и рабочей силы. Это облегчает специализацию и повышает устойчивость связей между соседними рынками.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Азии и Южной Америке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и МЕРКОСУР помогают странам снижать барьеры и согласовывать правила торговли. В результате усиливаются региональные цепочки поставок и возрастает роль соседних портов, коридоров и логистических центров.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Североамериканский блок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USMCA связывает США, Канаду и Мексику в крупную производственную систему. Компании распределяют выпуск деталей, сборку и продажу между странами, сокращая издержки и расширяя рынок сбыта.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 взаимная связанность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поддерживает кооперацию в энергетике, промышленности и транспорте. Для стран-участниц интеграция особенно важна там, где выгодно объединять ресурсы, инфраструктуру и общий рынок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производителя к потребителю
</a:t>
            </a:r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товара через производство, логистику, таможню и розничную сеть; на маршруте возможны тарифные и санкционные ограничения.
</a:t>
            </a:r>
            <a:endParaRPr lang="en-US" sz="27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помогает увидеть, насколько страны ядра и периферии различаются по качеству жизни, доступу к образованию и возможностям экономического роста.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UNDP, Human Development Report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0,700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выше обычно используют как ориентир высокого уровня человеческого развития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компонентов проходит через разные страны, тем чувствительнее отрасль к задержкам, ограничению перевозок и росту стоимости логистики.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отрасли со сложной международной кооперацией; поэтому страны стремятся диверсифицировать поставщиков и маршруты.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уязвимость цепочек поставок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OECD, WTO и World Bank; 2020–2024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мирового хозяйства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производства увеличивает выбросы, водопотребление и нагрузку на почвы. Экономический рост всё чаще оценивают не только по выпуску продукции, но и по экологической цене этого роста.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выбросов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Энергетика, промышленность и транспорт остаются ключевыми секторами, где формируется значительная часть выбросов углекислого газа. Поэтому экологическая политика особенно влияет на размещение предприятий и инфраструктуры.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география ресурсов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низкоуглеродной экономике меняет спрос на сырьё, оборудование и территорию для электростанций. Быстрее растут регионы, где развиваются солнечная и ветровая энергетика, а также электротранспорт.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адаптация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приходится сочетать экономическую эффективность с экологическими стандартами, снижением отходов и модернизацией производства. Это делает устойчивость важным условием конкурентоспособности в мировом хозяйстве.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стран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успех страны складывается из ресурсов, качества институтов, уровня образования и способности быстро внедрять новые технологии.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природных ресурсов недостаточно: устойчивую конкурентоспособность формируют инфраструктура, образование, управление и инновации.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география; обобщение данных Всемирного банка и ВЭФ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хозяйства: почему пространство имеет значение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устроена неравномерно, но именно связи между центрами, регионами и городами создают её единство. Понимание этих связей помогает увидеть, как страны выбирают свои пути развития.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2026-06-03T07:19:46Z</dcterms:created>
  <dcterms:modified xsi:type="dcterms:W3CDTF">2026-06-03T07:19:46Z</dcterms:modified>
</cp:coreProperties>
</file>