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 Basidiomycota включает свыше 30 000 видов грибов с разными формами и функциями.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представление о Basidiomycota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роль Basidiomycota в природе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Basidiomycota были выделены в отдельный отдел в XIX веке. Эти грибы распространены на всех континентах, занимая ключевые экологические ниши в разных климатических зонах, включая шляпочные, ржавчинные и головневые формы.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состоит из разветвлённых, многоклеточных гиф с перегородками, формируя сложную сетчатую структуру для обмена веществ.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стенки базидиомицетов содержат хитин и глюканы, что придаёт прочность и защиту от внешних воздействий.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базидиомицетов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Плодовые тела — базидиомы — формируются для размножения, где базидии производят споры, обеспечивая продолжение вида.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Базидии и базидиоспоры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Базидии — специализированные клетки, где проходит мейоз и образуются базидиоспоры. Обычно на каждой базидии формируются четыре стеригмы, на которых появляются споры.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споры распространяются ветром, водой или животными, способствуя широкому расселению грибов в окружающей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 делится на три основных класса: Agaricomycetes — шляпочные грибы с разнообразным строением и экологической ролью.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Ustilaginomycetes представлены головневыми грибами, паразитирующими на злаковых растениях и вызывающими болезни.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 разнообразие Basidiomycota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число родов превышает 16 000, а видов — свыше 30 000, что подчёркивает широкое разнообразие и значимость группы.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Pucciniomycetes — ржавчинные грибы, поражающие многие культурные растения, вызывая ржавчину и снижая урожайность.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особенности шляпочных грибов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Плодовое тело состоит из шляпки и ножки. Шляпка содержит гименофор, расположенный снизу в виде пластинок или трубочек, где образуются споры.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плодового тела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Оттенки шляпок могут быть белыми, коричневыми, жёлтыми или красными. Форма варьируется от полушаровидной до распростёртой, что помогает идентифицировать виды.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окраски и формы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варьируются от нескольких миллиметров до десятков сантиметров. Внешний вид зависит от вида: от округлого белого гриба до яркой лисички и мелких опят.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внешний вид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Головневые и ржавчинные грибы — паразиты растений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Головневые грибы заражают преимущественно злаковые, вызывая болезни, которые снижают качество и количество урожая сельскохозяйственных культур.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грибы производят огромное количество спор, которые распространяются и заражают новые растения, обеспечивая продолжение патогенного цикла.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Ржавчинные грибы поражают широкое разнообразие растений, вызывая характерные оранжево-коричневые пятна и приводя к существенным экономическим потерям.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основных групп Basidiomycota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Шляпочные грибы доминируют численно и выполняют важную роль в разложении древесины и поддержании лесных экосистем.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видов Basidiomycota — шляпочные, что подчёркивает их ключевую экологическую функцию в природе.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Микологические исследования, 2023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базидиомицетов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начинается с прорастания гаплоидных спор, образующих первичный мицелий. Эти гаплоидные гифы могут срастаться с совместимыми, создавая дикариотическую стадию.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Дикариотический мицелий развивается и даёт плодовые тела, где происходит кариогамия и мейоз, завершая цикл формированием новых базидиоспор для распространения.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жизненного цикла базидиомицетов
</a:t>
            </a:r>
            <a:endParaRPr lang="en-US" sz="23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Обобщённый жизненный цикл Basidiomycota по данным микологической литературы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базидиомицетов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способ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метод — половое размножение через базидиоспоры, образующиеся на базидиях. Этот процесс обеспечивает генетическое разнообразие и помогает грибам адаптироваться к изменениям среды.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происходит за счёт фрагментации мицелия или образования конидий у некоторых видов. Этот быстрый способ позволяет грибам осваивать новые участки и обеспечивать колонии стабильность.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3850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2470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77631" y="1686040"/>
            <a:ext cx="374588" cy="428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Basidiomycota в природе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Basidiomycota активно разлагают древесину и растительные остатки, способствуя естественному круговороту углерода и поддержанию плодородия почв.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помогают разлагать загрязнения в почве, участвуя в процессах биоремедиации и восстановлении экосистем.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Биоразложение и очистка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образуют микоризу, улучшая снабжение растений водой и минералами, что способствует их росту и устойчивости к стрессам.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Микоризные связи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и ядовитые представители Basidiomycota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Шампиньон выращивается во многих странах и широко используется в кулинарии. Он богат белками и витаминами, обладает приятным вкусом и легко усваивается организмом.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Шампиньон — распространённый съедобный гриб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 отличается плотной мякотью и насыщенным ароматом. Его часто собирают в лесах, применяют свежим и сушёным в разнообразных блюдах.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 — ценный лесной деликатес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Мухомор известен своей яркой красной шляпкой с белыми точками. Содержит смертельно опасные токсины, поэтому его употребление в пищу категорически запрещено.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Мухомор — ядовитый гриб с характерным видом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225" y="1477975"/>
            <a:ext cx="4131750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съедобных и ядовитых грибов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представляет ключевые признаки съедобных и ядовитых видов, их внешний вид и токсичность. Правильное различие помогает избежать отравлений.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распознавание съедобных и ядовитых грибов спасает жизни и предотвращает серьёзные отравления.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Микологический справочник, 2023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базидиомицетов человеком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пищевой промышленности базидиомицеты используются для выращивания шампиньонов и других съедобных грибов, что обеспечивает важный источник белка и питательных веществ.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почвоведении грибы помогают восстанавливать загрязнённые участки благодаря микоремедиации, улучшая качество и здоровье почв.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используют базидиомицеты для производства ферментов и биоразлагаемых материалов, применяемых в экологии и промышленности.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эти грибы применяются для получения антибиотиков и лекарственных препаратов с противовоспалительными и иммуномодулирующими свойствами.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Микориза: симбиотические отношения с растениями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— это взаимовыгодное сожительство грибов с растениями, когда гриб обеспечивает растение водой и минеральными веществами из почвы.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Взамен гриб получает от растения углеводы, необходимые для роста. Примеры отношений: лисичка с сосной, подосиновик с осиной и берёзовик с берёзой.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70% случаев аллергических реакций и кожных микозов связаны с базидиомицетами. Ядовитые виды порождают тяжелые отравления с риском смертельного исхода.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Аллергии и микозы, вызванные грибами, поражают значительную часть населения, особенно ослабленных иммунитетом.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Медицинский журнал микологии, 2023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Биотехнологический потенциал Basidiomycota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грибного мицелия для создания альтернативных белков расширяет возможности пищевой индустрии и способствует снижению нагрузки на животноводство.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производстве пищевых белков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грибов открывает путь к биопестицидам и препаратам с противоопухолевыми и иммуномодулирующими свойствами, что улучшает сельское хозяйство и медицину.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борьба и новые лекарства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по изготовлению упаковочных материалов из грибного мицелия демонстрируют перспективу экологически чистых альтернатив пластикам.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биоразлагаемых упаковок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Опёнок тёмный (Armillaria ostoyae) образует крупнейшую живую структуру, простирающуюся более 8 квадратных километров под землей.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Basidiomycota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Basidiomycota способны разлагать пластик, открывая новые перспективы для экологически безопасной переработки отходов.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биолюминесцентные виды, которые светятся в темноте благодаря химическим реакциям в мицелии и плодовых телах.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847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6200" y="1761600"/>
            <a:ext cx="43605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Basidiomycota играют ключевую роль в экосистемах и жизни человека, обеспечивая разложение органики, поддержку растений и разнообразные полезные технологии, одновременно требуя осторожности из-за токсичности ряда видов.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76200" y="3245425"/>
            <a:ext cx="43605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Basidiomycota для природы и человека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2026-05-08T22:26:42Z</dcterms:created>
  <dcterms:modified xsi:type="dcterms:W3CDTF">2026-05-08T22:26:42Z</dcterms:modified>
</cp:coreProperties>
</file>