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роль в природе и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организмы, влияющие на всё живое вокруг нас, от почвы до человека.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бактерии увидели в 1676 году. Это древнейшие существа, которые успешно живут в воде, воздухе и теле других организмов, изменяя представления о микромире.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бактерий и их распространение в природе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бактериальной клетки
</a:t>
            </a:r>
            <a:endParaRPr lang="en-US" sz="2916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и цитоплазма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защищает бактерию, а цитоплазма — это внутренняя среда, где проходят жизненные процессы. Она содержит все необходимые вещества для работы клетки.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 расположенная ДНК
</a:t>
            </a:r>
            <a:pPr algn="ctr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клеток животных, у бактерий нет ядра: генетический материал плавает в цитоплазме, обеспечивая быстрое размножение и адаптацию.
</a:t>
            </a:r>
            <a:endParaRPr lang="en-US" sz="126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рибосомы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оснащены жгутиками для движения, а рибосомы отвечают за синтез белков, что жизненно важно для поддержания функций клетки.
</a:t>
            </a:r>
            <a:endParaRPr lang="en-US" sz="13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бактерий по форме и их особенности
</a:t>
            </a:r>
            <a:endParaRPr lang="en-US" sz="3075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круглые бактерии, часто образуют цепочки или скопления, приспосабливаясь к различным средам.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имеют вытянутую палочковидную форму, что помогает им быстрее поглощать питательные вещества.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— изогнутые бактерии, умеют быстро передвигаться в жидкой среде благодаря своей форме.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отличаются спиральной формой, что обеспечивает им особую подвижность и устойчивость к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Местообитания бактерий в природе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почве и воде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пресная вода — главные места обитания, где бактерии участвуют в разложении органики и поддержании экосистемы.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и кожа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человека бактерии помогают пищеварению и защищают от вредных микроорганизмов, обитают в кишечнике и на поверхности кожи.
</a:t>
            </a:r>
            <a:endParaRPr lang="en-US" sz="129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живут в горячих источниках, ледниках и глубоководных областях океана, демонстрируя удивительную приспособляемость.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остатки, возвращая питательные вещества в почву и стимулируя рост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бактерий в круговороте веществ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Фиксировка атмосферного азота бактериями обеспечивает растения жизненно важным элементом для роста.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перерабатывать отходы, участвуя в очистке воды и почвы от загрязнений.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бактерий нарушает естественные процессы, приводя к дисбалансу в экосистемах планеты.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и полезные бактерии: разнообразие влияния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бактерии и заболевания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микроорганизмы вызывают болезни, такие как туберкулёз и ангина, угрожая здоровью человека.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 в пищеварении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 и другие полезные бактерии помогают переваривать пищу, поддерживая баланс микрофлоры в организме.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приготовлении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в производстве йогурта и хлеба, осуществляя ферментацию и улучшая вкусовые качества продуктов.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бактерий по средам обитания
</a:t>
            </a:r>
            <a:endParaRPr lang="en-US" sz="29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 являются основными экологическими нишами для бактерий, обеспечивая им жизненно важные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бактерий сосредоточена в почве, что подчёркивает их ключевую роль в поддержании плодородия.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«Биоинформатика и микробиология», 2023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размножение бактерий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поглощают разнообразные вещества, включая органические и неорганические компоненты окружающей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метод размножения — бинарное деление, при котором одна клетка делится на две идентичные.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благоприятных условиях бактерии могут удваиваться каждые 20 минут, что обеспечивает быстрый рост популяции.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Микробиом человека: симбиоз с бактериями
</a:t>
            </a:r>
            <a:endParaRPr lang="en-US" sz="2991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микробиома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живут триллионы бактерий на коже, в кишечнике и слизистых, которые поддерживают здоровье и иммунитет.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бактерий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масса бактерий может достигать 2 килограммов, влияя на пищеварение и защиту от патогенов.
</a:t>
            </a:r>
            <a:endParaRPr lang="en-US" sz="13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области 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— центр микробной активности, а кожа и слизистые выполняют защитную и регуляторную функцию микробиома.
</a:t>
            </a:r>
            <a:endParaRPr lang="en-US" sz="12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Антибактериальные препараты применяются по назначению врача, важно избегать необоснованного приёма антибиотиков, чтобы не вызвать устойчивость бактерий.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и их профилактика
</a:t>
            </a:r>
            <a:endParaRPr lang="en-US" sz="292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инфекции, такие как ангина, туберкулёз и холера, широко распространены и могут вызывать серьёзные осложнения без своевременного лечения.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включают вакцинацию, регулярное мытьё рук, соблюдение личной и общественной гигиены, а также правильное хранение и приготовление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09081"/>
            <a:ext cx="4759500" cy="222063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заболеваний, вызванных бактериями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болезни, вызванные разными бактериями, пути их передачи и основные профилактические меры для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выполнения профилактических мер риск заражения бактериальными инфекциями значительно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в пищевой промышленности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и кефир — живые культуры в 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Лактобациллы, находящиеся в йогурте и кефире, расщепляют молочный сахар, превращая его в молочную кислоту, что придаёт напиткам характерный вкус и полезные свойства.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ферментации в сыроделии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производстве сыра бактерии способствуют превращению молока в твёрдый продукт, придавая ему уникальный вкус и текстуру. Этот процесс требует точного контроля условий.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Квашеная капуста — традиционный пример бактерий в пище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естественным образом ферментируют капусту, делая её вкусной и полезной, а также увеличивая срок хранения.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биотехнологии и медицине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бактерий производят инсулин и антибиотики, что важно для лечения диабета и борьбы с инфекциями.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биотопливо превращают отходы с помощью бактерий, снижая выбросы углекислого газа и улучшая экологическую ситуацию.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очистке сточных вод, удаляя загрязнения и восстанавливая качество воды.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с использованием бактерий позволяют синтезировать важные лекарства и улучшать свойства промышленных продуктов.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точных рекомендаций по приёму антибиотиков помогает предотвратить развитие резистентности и сохранить эффективность препаратов.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борьба и устойчивость бактерий
</a:t>
            </a:r>
            <a:endParaRPr lang="en-US" sz="285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эффективно уничтожают болезнетворные бактерии или замедляют их рост, помогая организму справляться с инфекциями.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мутируют и становятся устойчивыми, что усложняет лечение и требует разработки новых лекарств.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антибиотикорезистентности в мире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антибиотиков и неправильное лечение приводят к распространению устойчивых к лекарствам бактерий.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о правильном использовании антибиотиков необходим для замедления роста устойчивых штаммов во всем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2021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бактерий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 — ключевой этап круговорота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преобразуют атмосферный азот в формы, доступные растениям, обеспечивая рост и развитие экосистемы.
</a:t>
            </a:r>
            <a:endParaRPr lang="en-US" sz="990" dirty="0"/>
          </a:p>
        </p:txBody>
      </p:sp>
      <p:sp>
        <p:nvSpPr>
          <p:cNvPr id="17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восстановление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мёртвую органику, высвобождая питательные вещества, которые возвращаются в почву и поддерживают жизнь растений.
</a:t>
            </a:r>
            <a:endParaRPr lang="en-US" sz="1047" dirty="0"/>
          </a:p>
        </p:txBody>
      </p:sp>
      <p:sp>
        <p:nvSpPr>
          <p:cNvPr id="18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 и денитрификация — баланс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превращении аммиака в нитраты и обратно в атмосферный азот, регулируя важные процессы в экосистемах.
</a:t>
            </a:r>
            <a:endParaRPr lang="en-US" sz="1047" dirty="0"/>
          </a:p>
        </p:txBody>
      </p:sp>
      <p:sp>
        <p:nvSpPr>
          <p:cNvPr id="19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с помощью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очищают сточные воды от загрязнений, способствуя сохранению чистоты водоёмов и поддержанию здоровья окружающей среды.
</a:t>
            </a:r>
            <a:endParaRPr lang="en-US" sz="10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отравления вызываются сальмонеллами, кишечной палочкой и листериями, которые размножаются при неправильном хранении продуктов.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пищевые отравления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санитарных норм и неполная термическая обработка пищи увеличивают риск заболеваний кишечника и интоксикаций.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тщательное соблюдение гигиены при приготовлении еды снижают опасность заражения бактериями.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миллионы людей страдают от пищевых отравлений, что подчёркивает необходимость просвещения и профилактических мер.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бактериях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Дейнококк радиодуранас — чемпион по выживанию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бактерия способна выдерживать высокие дозы радиации и экстремальные условия, что делает её уникальным объектом для изучения устойчивости живых организмов.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Thiomargarita namibiensis — самая крупная бактерия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размер достигает 0,75 миллиметра, что необычно для бактерий, обычно измеряемых в микрометрах, и позволяет рассмотреть такую бактерию невооружённым глазом.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которые светятся в темноте
</a:t>
            </a:r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к биолюминесценции — они излучают свет в ночное время, что помогает им в привлечении добычи или защите от хищников.
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движение в будущее жизни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важную роль в природе и здоровье человека. Познание их свойств открывает путь к новым технологиям, улучшая качество нашей жизни и охрану окружающей среды.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2026-05-08T09:20:01Z</dcterms:created>
  <dcterms:modified xsi:type="dcterms:W3CDTF">2026-05-08T09:20:01Z</dcterms:modified>
</cp:coreProperties>
</file>