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речи: как звучит 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Узнаём, как звуки превращаются в слова и помогают нам говорить.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уже слышит звуки в словах, но только учится замечать их по отдельности. Сегодня мы узнаем, как их услышать, сравнить и не перепутать.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послушаем речь вокруг себя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речи начинается с воздуха: он выходит из лёгких и проходит через рот. Без дыхания речь не получится, останется только тихий выдох.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губы и зубы меняют путь воздуха. Поэтому один и тот же голос звучит по-разному: так появляются гласные и согласные звуки.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дыхание и голос работают вместе, рождается чёткая человеческая речь. Это уже не просто шум, а понятные слова и фразы.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звучат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произносятся свободно: воздух идёт без преграды. Их можно тянуть долго и красиво: а-а-а, о-о-о, у-у-у. Во рту ничего не мешает звуку.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шесть гласных звуков: [а], [о], [у], [ы], [и], [э]. Они делают слово звучным и помогают находить слоги, будто маленькие музыкальные ступеньки.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звуки: их можно тянуть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появляются, когда воздух встречает преграду. Её создают язык, губы или зубы, поэтому такие звуки звучат короче и резче, чем гласные.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бывают твёрдые и мягкие, звонкие и глухие. Именно они делают речь очень точной: стоит поменять один звук, и слово уже другое.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звуки: они звучат с преградой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воздуха к слову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дыхание и звук превращаются в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слове есть ударение, и один гласный звук слышится сильнее остальных. Он звучит громче, яснее и как будто выходит вперёд.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произносятся тише. Из-за этого их бывает труднее услышать, поэтому слово полезно произносить медленно и внимательно.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может менять смысл слова, как в словах замок и замок. Значит, место ударного звука нужно не угадывать, а хорошо запоминать.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звук в слове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согласные звучат чётко и строго, будто стоят прямо и уверенно. Мягкие — нежнее, и в слове их легко услышать на слух.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часто подсказывают буквы е, ё, и, ю, я и мягкий знак. Они помогают согласному звучать мягко, как будто он стал чуть добрее.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мал — мель и рад — ряд разница слышится сразу. Такое сравнение учит ухо замечать важную особенность согласного звука.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это один из самых полезных признаков. Он помогает читать, писать и не путать похожие слова.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голосом: при их звучании голосовые связки работают. К ним относятся, например, [б], [в], [г], [д], [ж], [з].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произносятся без голоса. Слышится только шум, поэтому они звучат тише и короче. К ним относятся [п], [ф], [к], [т], [ш], [с].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звуки удобно сравнивать парами: дом — том, зуб — суп. Различие слышится очень ясно, если внимательно прислушаться.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[ш], [ж], [ч], [щ] напоминают шорох, как будто кто-то тихо идёт по снегу. Они делают речь выразительной и особенно заметной.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Свистящие [с], [з], [ц] звучат тоньше и звонче, почти как лёгкий свист. Их любят скороговорки и чистоговорки — язык тут работает как настоящий тренажёр.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и свистящие звуки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можно увидеть в книге или тетради, а звуки — только услышать и произнести. Поэтому при чтении важно не путать то, что написано, с тем, как слово звучит на самом деле.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буква обозначает сразу два звука. Так бывает с буквами я, ё, ю, е в начале слова и после гласной: в слове яма слышится сочетание [й’а].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разница помогает лучше разбирать слова по звукам. Если внимательно слушать речь, становится легче понять, почему написание и произношение не всегда совпадают.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 — это не одно и то же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звукового разбора слова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как по шагам найти нужный звук и определить его признаки.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помогает запомнить основу звучания слов. У согласных есть твёрдые и мягкие варианты, поэтому звуков слышится больше, чем букв.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гласных звуков выделяют в русском языке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превращает тренировку в маленькую игру. Ребёнок сначала говорит медленно, потом быстрее, будто шагает по дорожке из звуков. Так язык учится работать дружно, а произношение становится чётче и веселее.
</a:t>
            </a:r>
            <a:endParaRPr lang="en-US" sz="86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Шагаем по шоссе вместе со словами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слуховой игре важно не только говорить, но и слушать. Дети ловят похожие звуки в знакомой фразе и стараются произнести её без запинки. Получается почти детективная работа: найти звук, не потерять его и не перепутать с соседним.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 с усами и внимательные уши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повторяющиеся строки помогают языку, губам и дыханию действовать слаженно. Ребёнок проговаривает их сначала тихо, потом увереннее, и речь звучит яснее. Заодно появляется хорошее настроение — как будто слова сами прыгают в ладошки.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Чистоговорка для бодрого голоса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на звуки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звуки отличаются совсем чуть-чуть, поэтому их легко перепутать на слух. Например, [с] и [ш] звучат похоже, но дают разные слова и разный смысл.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вместо звонкого звука сказать глухой, слово тоже изменится. Так происходит в парах [з] — [ж] и [б] — [п], где одно маленькое различие очень важно.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нужно слушать медленно и внимательно. Тогда крыса не станет крышей, а правильное слово останется на своём месте.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звуки легко перепутать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языка свои любимые звуки и свои привычки произношения. Поэтому речь на другом языке сначала может казаться непривычной, как новая мелодия.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особенно заметны мягкие согласные. В других языках они встречаются реже, поэтому слуху нужно время, чтобы к ним привыкнуть.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ребёнок слушает разные речи, тем лучше он различает звуки. Сначала они кажутся странными, а потом становятся знакомыми и понятными.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 в разных языках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чётко, нужно дышать ровно и не спешить. Когда воздух выходит спокойно, слова звучат яснее, а голос не устаёт даже во время длинного ответа у доски.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вслух, пение и короткие речевые игры помогают тренировать голос. А если не кричать слишком долго, он остаётся звонким и послушным, как хороший школьный звонок.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голос и говорить ясно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6" y="144045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не всё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не каждый звук слышится так ясно, как написана буква. Поэтому важно вслушиваться в слово целиком и замечать его звучание, а не только внешний вид.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 показывает мягкость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сразу подсказывает особое звучание и мягкость. В слове ёж это особенно заметно: слово звучит коротко, ярко и легко запоминается.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произношение не всегда совпадают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любит маленькие неожиданности: слово может произноситься немного иначе, чем выглядит на письме. Такие случаи учат быть внимательным читателем и аккуратным слушателем.
</a:t>
            </a:r>
            <a:endParaRPr lang="en-US" sz="1308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сюрпризы в словах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правильному произношению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тренировки нового звука: от слушания к уверенной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 звуки, легче читать, писать и говорить без ошибок. Гласные делают речь плавной, согласные — ясной, а ударение, мягкость и звонкость помогают отличать слова друг от друга.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 — ключ к красивой речи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2026-05-21T15:35:13Z</dcterms:created>
  <dcterms:modified xsi:type="dcterms:W3CDTF">2026-05-21T15:35:13Z</dcterms:modified>
</cp:coreProperties>
</file>