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гам Н. Сладкова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лесу звучит как настоящий праздник природы.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Сладков умел замечать жизнь леса в самых тихих подробностях. Его рассказы учат слышать птиц, видеть красоту вокруг и относиться к природе бережно.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Сладков — внимательный друг природы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зимы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зимы лес постепенно становится живым и шумным. Слышны капель, бег ручьёв, шорох листвы и первые голоса птиц.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природа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Сладкова не просто наступает по календарю. Она будто открывает глаза, начинает двигаться, дышать и наполнять лес новыми звуками.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лесу просыпается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«гам» означает шумный, разноголосый гул. В нём сразу слышатся разные звуки, которые сливаются в одно живое весеннее звучание.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названии рассказа это слово помогает сразу представить лес, полный движения. Он не тихий и сонный, а весёлый, оживший и многоголосый.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«Гам» создают птицы, вода и лесные шорохи. Вместе они напоминают большой хор, где у каждого участника свой голос.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«гам»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рассказе узнаётся по звукам: капает вода, бегут ручьи, стучит дятел, поют птицы. Даже если снег ещё не растаял, лес уже подаёт весёлые признаки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Сладков показывает, что весну можно услышать раньше, чем увидеть. Лес сам сообщает о своём пробуждении тихими и звонкими сигналами.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звуки весны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551" y="1365159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27426" y="3209900"/>
            <a:ext cx="197925" cy="226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птицы свой голос, поэтому лес звучит не одинаково, а по-разному. Из-за этого весенний шум становится особенно живым и интересным.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голоса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песни в рассказе похожи на большой лесной концерт. Здесь не один певец, а сразу много голосов, и все они создают радостное настроение.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концерт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не только поют, но и постоянно двигаются. Их суета делает лес бодрым, весёлым и совсем не похожим на зимнюю тишину.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движение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голоса показывают, что лес проснулся. Он словно начинает дышать по-новому и наполняется ощущением тепла, света и приближающегося лета.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лес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главные певцы весны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важно не торопиться, а вслушиваться в лес. Тогда становятся заметны и разные голоса птиц, и тихие шорохи, и перемены в природе.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наблюдатель понимает, что красота не бросается в глаза сразу. Её надо замечать терпеливо, спокойно и с уважением к живому миру.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лесу умеет слушать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Сладков пишет коротко и понятно, поэтому текст легко читать младшим школьникам. Каждое слово помогает быстро представить лес и услышать его звуки.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точных деталей, которые можно вообразить как картинку и как музыку. Из-за этого чтение становится очень живым и интересным.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язык помогает заметить красоту в обычных вещах. Даже капля, ручей или птичий свист в тексте звучат особенно выразительно.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простой и яркий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 и бегущая вода добавляют звонкости. Ручьи будто разговаривают с лесом и делают его шумнее и веселее.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лес обычно молчит, а весной в нём появляется всё больше звуков. Это первый знак того, что природа просыпается после долгого сна.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шум воспринимается как знак обновления. Весна в рассказе звучит как начало чего-то доброго, светлого и нового.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Возвращаются перелётные птицы, и их голоса наполняют пространство. Лес сразу становится более оживлённым и радостным.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весна звучит особенно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легко представляет лес, где между деревьями пробиваются тёплый свет и влажный воздух. Рядом слышны ручьи, а в кронах уже спорят и поют птицы. Картина получается яркой, как будто её нарисовали звуками и весенними красками.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лесной уголок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лес в рассказе похож на праздник, который устроила сама природа. Здесь всё движется, звучит и радуется: вода, листья, птицы и ветки. От такого описания становится ясно, что лес после зимы совсем не спит.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пробуждения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Сладков показывает лес так, будто он умеет разговаривать с человеком. Его голос — это шорох, капель, стук и птичье пение. Читателю кажется, что стоит остановиться и послушать, чтобы услышать этот весенний разговор природы.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умеет говорить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представить лес весной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рассказа чувствуется радость: лес просыпается после зимы, и каждый новый звук кажется особенно звонким и важным.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вместе с автором удивляется весне и ощущает тихую, добрую радость от живого леса, полного перемен и ожидания.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становится бодрым и светлым, потому что в природе всё движется, дышит и словно улыбается долгожданному теплу.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в лесу нужно вести себя тихо и внимательно. Если не шуметь, можно услышать птиц, ручьи и другие весенние звуки, не мешая живому миру.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природе показан не хозяином, а гостем. Такой взгляд учит уважать лес, беречь птиц и замечать красоту без лишнего вмешательства и суеты.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перемены в природе и не проходить мимо маленьких весенних признаков, которые на первый взгляд кажутся совсем незаметными.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развивает слуховую внимательность: читатель начинает различать капель, шорохи, птичьи голоса и понимает, что у каждого звука есть своё место.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весна приходит постепенно. Сначала появляются отдельные звуки и движения, а потом лес оживает всё сильнее и ярче.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чаще смотреть вокруг, слушать лес и бережнее относиться к птицам, воде, ветру и всему живому, что нас окружает.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«Весенний гам» сразу настраивают на шумный и живой лес, где слышны не один-два звука, а настоящий дружный хор природы.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точно передаёт главное в рассказе: весна здесь не тихая и неподвижная, а звонкая, подвижная и полная голосов.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по заголовку читатель догадывается, что речь пойдёт о лесном оживлении, птичьем пении и радостном пробуждении природы.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содержание связаны между собой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слушал лес
</a:t>
            </a:r>
            <a:endParaRPr lang="en-US" sz="1379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Сладков умел замечать то, что многим кажется обычным: птичий крик, движение ветра, следы зверей. Из таких наблюдений у него рождались живые и очень точные рассказы.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его книгах рядом с читателем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Сладкова лес не выглядит далёким и загадочным. Он становится понятным, близким и даже немного знакомым, будто читатель сам идёт по тропинке и прислушивается к каждому шороху.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взгляд на живой мир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показывал животных и птиц без лишнего пафоса, но с большой любовью. Поэтому его книги помогают детям не только узнавать природу, но и относиться к ней бережно и с интересом.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Сладков и его книги о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273" y="1328971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2241" y="2081718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6036" y="2825855"/>
            <a:ext cx="218400" cy="194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2241" y="3562568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96036" y="4311421"/>
            <a:ext cx="218400" cy="2184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рассказа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1388650" y="11158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рассказе не спит, а постепенно оживает. Он наполняется движением, звуками и ожиданием тепла, будто после долгой зимы расправляет плечи.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1388650" y="1864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звучат как настоящие весенние музыканты. У каждой свой голос, и вместе они создают весёлый хор пробуждающегося леса.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1388650" y="25966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Ручьи, капель и талая вода напоминают, что зима уходит. Вода здесь движется быстро и звонко, словно торопится сообщить о приходе весны.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1388650" y="334552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воздух кажется лёгким и свежим. Через него особенно хорошо слышны шорохи, голоса и тихие лесные перемены, которые делает природу живой.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388650" y="4094375"/>
            <a:ext cx="7241700" cy="6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шум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 рассказе складывается из множества мелких звуков. Он похож на общий праздничный аккорд, в котором слышно пробуждение всего леса.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для детей весна часто означает начало, надежду и радостные перемены. У Сладкова это особенно заметно, потому что оживление природы слышно почти на каждой странице.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помогает юным читателям легко представить лес, ручьи и птиц. Текст становится не только понятным, но и очень запоминающимся.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детской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слушать внимательно: ребёнок начинает замечать, как много разных звуков живёт в весеннем лесу, и это очень увлекает.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расширять словарь и лучше понимать, как можно говорить о природе красиво, точно и без лишних сложных слов.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хочется самому выйти на прогулку, прислушаться к миру вокруг и проверить, какие весенние приметы уже появились совсем рядом.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интересно читать этот рассказ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уметь замечать эти перемены, потому что красота природы часто скрыта в самых простых и тихих её проявлениях.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не только с солнцем и теплом, но и со звуками, которые делают лес по-настоящему живым и узнаваемым.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Сладков показывает, что даже обычный весенний шум может стать настоящим чудом, если слушать его с интересом и добротой.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человек видит и слышит больше других: он различает голоса птиц, шорохи ветра и движение воды в лесу.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5848" y="2391350"/>
            <a:ext cx="2442854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Сладкова учит слышать весну, замечать её маленькие чудеса и бережно относиться к живому миру. Это тёплая история о радости пробуждения природы.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звучит в каждом уголке леса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2026-05-24T03:53:38Z</dcterms:created>
  <dcterms:modified xsi:type="dcterms:W3CDTF">2026-05-24T03:53:38Z</dcterms:modified>
</cp:coreProperties>
</file>