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Фонетика: звуки и буквы русского языка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звучит и устроен русский язык.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фонетика важна в 5 классе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мы видим, а звуки слышим. В речи их больше, чем 33 буквы алфавита, и звучание часто меняется рядом с соседними звуками и ударением.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звук речи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начинается, когда воздух выходит из лёгких и движется вверх по дыхательным путям.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Выдох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возникают гласные и согласные; при участии голоса звук становится звонким, а без него — глухим.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Результат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губы, зубы и нёбо направляют струю воздуха, создавая преграду или свободный проход.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Язык и губы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гортани воздух проходит через голосовые связки, которые могут колебаться или оставаться неподвижными.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Гортань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буква: в чём разница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— это единица речи, которую мы слышим и произносим. Буква — это знак письма, которым звук обозначают на письме.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может передавать два звука, а иногда в слове есть буквы, которые не произносятся. Поэтому звучание и написание не всегда совпадают.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русского языка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легко тянутся и образуют центр слога. В безударной позиции они звучат короче и слабее.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представлены все шесть гласных звуков; примеры показывают их равное использование в учебном наборе слов.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 задания; иллюстративная схема для урока фонетики.
</a:t>
            </a:r>
            <a:endParaRPr lang="en-US" sz="13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звуки: звонкие и глухие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образуются, когда струя воздуха встречает преграду. Поэтому их звучание короче и менее протяжное, чем у гласных.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помогают отличать слова на слух и при чтении. Сравните: дом — том, жук — шук, бочка — почка.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произносятся с участием голоса, а глухие — только с шумом. Разница хорошо слышна в парах б—п, в—ф, д—т.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и непарные согласные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группы согласных по звонкости и глухости.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согласные образуют пары: часть звуков всегда звучит звонко, а часть — всегда глухо.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согласных по звонкости и глухости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 согласные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согласные могут произноситься твёрдо или мягко. Мягкость часто подсказывают буквы е, ё, и, ю, я, а также мягкий знак 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слова лук — люк, нос — нёс, мел — мель. Меняется не только звучание, но и смысл слова, поэтому мягкость важно замечать 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звук речи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воздуха и роль органов речи в образовании звука.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5022" y="1474950"/>
            <a:ext cx="38325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и ударение в слове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строится вокруг одного гласного звука. В слове может быть один слог или несколько, например: дом, ре-ка, ве-сна.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правильного деления на слоги и постановки ударения зависит точное чтение, грамотный разбор слова и понятное произношение.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один слог силой голоса. В русском языке оно свободное и может падать на любой слог в слове.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звучат иначе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безударной позиции особенно заметно ослабление [о] и [а], поэтому написание не всегда подсказывает произношение.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влияет на силу и длительность гласного, а в безударных слогах звук часто становится менее отчётливым.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учебным примерам: молоко, трава, лесок, берёза. Данные иллюстративные, без статистического измерения.
</a:t>
            </a:r>
            <a:endParaRPr lang="en-US" sz="9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Оглушение и озвончение согласных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звонкие согласные часто оглушаются, потому что рядом нет следующего звука, который помог бы сохранить их звонкость: дуб звучит как [дуп], гриб — как [грип].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Озвончение происходит, когда глухой согласный оказывается перед звонким. Тогда звук приспосабливается к соседнему и начинает произноситься более звонко, как в слове просьба.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не случайны: они помогают речи звучать плавно и естественно. При чтении важно слышать не только буквы, но и их окружение в слове.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полезно проверять слово в транскрипции и сравнивать его звучание в сильной позиции и в соседстве с другими согласными.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Фонетическая транскрипция слов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Фонетическая транскрипция передаёт реальное звучание слова, а не его написание. Она записывается в квадратных скобках и показывает мягкость, редукцию и оглушение согласных.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легче увидеть, почему лес пишется так, а произносится [л’эс], или почему дуб звучит как [дуп]. Транскрипция делает фонетический разбор точным.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Фонетические явления в русском языке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изменения звуков в речи и их краткие примеры.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зависит от позиции звука и соседних звуков: одни звуки ослабляются, другие меняют качество, а некоторые вообще выпадают.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фонетике русского языка.
</a:t>
            </a:r>
            <a:endParaRPr lang="en-US" sz="13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предложении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различать тип предложения без изменения слов. По высоте голоса и паузам мы понимаем, где сообщение, вопрос, просьба или восклицание.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выразительно, интонация делает речь понятной и живой. Она показывает отношение говорящего и помогает слушателю быстро уловить главную мысль.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повествовательного предложения голос обычно понижается, а в вопросе часто повышается. Темп, сила звучания и паузы тоже участвуют в передаче смысла.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чаще встречаются в речи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строится не из отдельных букв, а из сочетаний разных по звучанию единиц, которые по-разному участвуют в слове.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заметную роль в плавности речи играют гласные и сонорные согласные, а шумные звуки распределяются в словах менее равномерно.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5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типов звуков для учебной иллюстрации. Не является результатом статистического исследования.
</a:t>
            </a:r>
            <a:endParaRPr lang="en-US" sz="9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и орфоэпия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описывает, как устроены звуки речи, как они соединяются в словах и какие изменения происходят при произношении. Это основа для фонетического разбора.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изучает звучание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устанавливает правильное литературное произношение. Она помогает говорить так, как принято в норме: звонИт, красИвее, тОрты, без лишних ошибок и сомнений.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учит говорить нормативно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фонетического разбора слова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слова по звукам.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0972" y="1474950"/>
            <a:ext cx="27375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изучении фонетики
</a:t>
            </a:r>
            <a:endParaRPr lang="en-US" sz="308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согласного часто зависит от следующей буквы или мягкого знака. Если не вслушиваться, легко перепутать твёрдое и мягкое произношение.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 мягкости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Фонетический разбор помогает заметить непроизносимые согласные, определить ударение и проверить, как слово звучит в речи, а не только как оно написано.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разбором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 написание, но не слышит реальное звучание. Из-за этого сложно правильно определить количество звуков и объяснить расхождения в слове.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звук и букву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звучат слабее и короче, поэтому их легко пропустить на слух. Особенно это заметно в длинных словах и при быстром чтении.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замечают редукцию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помогает слышать язык точнее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фонетики учит слышать, как слово устроено на самом деле: где ударение, какие звуки меняются и почему произношение отличается от написания.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2026-05-22T14:55:14Z</dcterms:created>
  <dcterms:modified xsi:type="dcterms:W3CDTF">2026-05-22T14:55:14Z</dcterms:modified>
</cp:coreProperties>
</file>