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Великая. Отечественная. Священная.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1941–1945 годов стала ключевым испытанием XX века для России: фронт и тыл, 27 миллионов потерь, Победа.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начала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Германия напала на СССР без объявления войны. План «Барбаросса» нацеливался на молниеносный разгром и захват ключевых территорий. С первого дня война охватила армию, экономику, транспорт, культуру и судьбы миллионов семей.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война получила название Великой Отечественной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«Отечественная» — потому что речь шла о защите родной земли: народ воспринимал происходящее как борьбу за дом, общность и выживание.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«Великая» — из-за масштаба фронта и тыловых работ, огромных потерь и разрушений, которые затронули практически все регионы страны.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«Священная» — это нравственный смысл, закрепившийся в 1941 году песней и ставший символом долга, готовности сопротивляться и беречь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месяцы войны: потери и отступление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осени 1941 года противник приблизился к Ленинграду, Киеву и Москве; параллельно стартовала масштабная переброска промышленности на восток.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продвижения и оккупации сопровождался мобилизацией ресурсов: эвакуация и перенос производства стали фундаментом будущего перелома.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событий и динамики (июнь–декабрь 1941) по учебным и справочным материалам; точные значения для точной статистической шкалы не приведены.
</a:t>
            </a:r>
            <a:endParaRPr lang="en-US" sz="6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промышленности и населения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Эшелоны, которые вывозили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и специалисты отправлялись на восток, чтобы предприятия могли работать дальше, а не прекратить выпуск. На новых площадках люди собирали цехи практически «с нуля» — и продолжали производство для фронта.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Сибирь, Казахстан и Поволжье как новые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меняла географию страны: рабочие места и заводские мощности сосредотачивались в восточных регионах. Там ускоренно строили инфраструктуру и жилье, чтобы производственный ритм не останавливался надолго.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подростки у станков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рядом с инженерами трудились женщины и подростки, заменяя ушедших на фронт мужчин. Такая смена труда поддерживала выпуск танков, самолетов, артиллерии и боеприпасов в условиях постоянных угроз.
</a:t>
            </a:r>
            <a:endParaRPr lang="en-US" sz="8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4534" y="1168600"/>
            <a:ext cx="3379383" cy="2802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Великой Отечественной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эпизоды, их временные рамки и стратегический смысл для общего хода войны.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операций показывает, как СССР от обороны переходил к стратегическому наступлению и окончательно лишил Германию инициативы.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Великой Отечественной войны; даты и выводы соответствуют общепринятому школьному курсу.
</a:t>
            </a:r>
            <a:endParaRPr lang="en-US" sz="6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Москву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1941 — апрель 1942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столицы продолжалась почти восемь месяцев. Важную роль играли линии укреплений, части ПВО, ополчение и подразделения из разных регионов страны.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1941: контрнаступление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перешла в наступление и нанесла вермахту первое крупное поражение. План «молниеносной войны» оказался сорван — война затянулась.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Морозы и стойкость защитников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укрепления на подступах и упорство людей стали символом стойкости. Москва выстояла благодаря сочетанию военных усилий и самоотверженности горожан.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Коренной перелом: Сталинград и Курск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закрепил поворот, а Курск показал, что немецкое наступление можно отразить и превратить в собственный рывок Красной армии.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битвы действовали как «узлы» инициативы: после них Германия на Восточном фронте утратила возможность управлять ходом войны.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дат и итогов по школьным учебным и справочным материалам (Сталинград: июль 1942 — февраль 1943; Курск: июль–август 1943).
</a:t>
            </a:r>
            <a:endParaRPr lang="en-US" sz="6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 длилась 872 дня — с сентября 1941 по январь 1944 года; «Дорога жизни» через Ладожское озеро обеспечивала подвоз продовольствия и эвакуацию.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 принятые исторические данные о продолжительности блокады Ленинграда; общеизвестная справочная информация по периоду 1941–1944 годов.
</a:t>
            </a:r>
            <a:endParaRPr lang="en-US" sz="617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дней город выдерживал голод и бомбардировки, сохраняя промышленность и волю к сопротивлению.
</a:t>
            </a:r>
            <a:endParaRPr lang="en-US" sz="15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 советский тыл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организации производства и снабжения в годы войны: эвакуация → размещение → запуск → выпуск → обеспечение фронта → восстановление регионов.
</a:t>
            </a:r>
            <a:endParaRPr lang="en-US" sz="9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тыл как единое целое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Колхозы и совхозы поставляли продовольствие для армии и городов, а в госпиталях и санитарных поездах возвращали бойцов в строй. Так тыл стал второй линией фронта, поддерживавшей наступление ресурсами, заботой и дисциплиной.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составляли значительную часть рабочих на военных заводах: они осваивали сложные операции, следили за качеством деталей и обеспечивали непрерывность выпуска вооружений. Подростки приходили на смену мужчинам, ушедшим на фронт, закрывая дефицит кадров.
</a:t>
            </a:r>
            <a:endParaRPr lang="en-US" sz="9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640293"/>
            <a:ext cx="3971100" cy="18629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Людские потери и разрушения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затронула всю страну: потери исчислялись миллионами, а материальный ущерб включал разрушение населённых пунктов и масштабные потери культурного наследия. В совокупности это привело к глубоким демографическим и общественным последствиям.
</a:t>
            </a:r>
            <a:endParaRPr lang="en-US" sz="909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краткие примеры показывают: пострадали не только войска, но и каждая сфера жизни — от демографии до культуры. В результате практически не осталось семей, которые не испытали бы потери.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истории и общие оценки потерь в историографии (в тексте указано «около 27 миллионов»).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преступления нацистов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оккупированных территориях действовала система жестокого насилия: проводились карательные операции, массовые расстрелы, уничтожение местных жителей и сожжение деревень. Одновременно людей насильно угоняли на принудительные работы в Германию.
</a:t>
            </a:r>
            <a:endParaRPr lang="en-US" sz="1166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оккупация сопровождалась уничтожением военнопленных и террором против мирного населения. Особенно преследовали евреев и советских граждан, которых нацистская идеология объявляла «нежелательными» и подлежавшими исключению.
</a:t>
            </a:r>
            <a:endParaRPr lang="en-US" sz="1196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преступлениях сохраняется через места трагедий и мемориальные комплексы. Бабий Яр, Хатынь и другие известные места стали символами геноцида и преступлений против человечности, показывая планомерный характер уничтожения.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СССР и Восточной Европы в 1944–1945 годах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продвижения 1944 года и весны 1945-го отражали нарастание наступательной активности после крупных стратегических переломов и укрепление инициативы Красной армии.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ускорение освобождения территорий и нарастание темпов наступления к завершению войны. В совокупности это вело к окончательному военному поражению Германии в Европе.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о ходе наступательных операций Красной армии в 1944–1945 годах (по учебным материалам и историческим обзорам).
</a:t>
            </a:r>
            <a:endParaRPr lang="en-US" sz="6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Победы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вклад на Восточном фронте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понесла основные военные потери именно на советско-германском фронте. Поэтому Победа СССР стала ключевым фактором разгрома нацизма в Европе и сохранения государств, оказавшихся под угрозой.
</a:t>
            </a:r>
            <a:endParaRPr lang="en-US" sz="657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консолидации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укрепила антигитлеровскую коалицию, а в 1945 году стимулировала переход к новым международным механизмам. В послевоенном мире на первый план вышли вопросы коллективной безопасности.
</a:t>
            </a:r>
            <a:endParaRPr lang="en-US" sz="676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порядок и общий рубеж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определили устройство Европы, новые границы и международную систему безопасности. День Победы стал общим историческим ориентиром для народов, прошедших через ужасы войны.
</a:t>
            </a:r>
            <a:endParaRPr lang="en-US" sz="6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семье и школе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письмо-треугольник как дневник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Пожелтевшая бумага, аккуратный почерк и короткие строки часто становились для родных единственной связью с живыми. В школьных музеях такие письма дополняют фотографиями и датами, помогая увидеть войну «изнутри» — через ожидание и письма, которые согревали надеждой.
</a:t>
            </a:r>
            <a:endParaRPr lang="en-US" sz="719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история их владельца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или медаль — это не просто вещь, а концентрированная биография человека: где он воевал, за что был отмечен, как менялась его судьба. На классных встречах с поисковыми отрядами обычно звучит рассказ о конкретных эпизодах и о том, как документы позволяют восстановить правду.
</a:t>
            </a:r>
            <a:endParaRPr lang="en-US" sz="725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Похоронка и то, как семья училась жить с потерей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известие могло прийти письмом, которое меняло жизнь раз и навсегда. В семейных архивах сегодня хранятся копии, имена, воспоминания. В школе эти истории переводят из личной боли в урок памяти: помогают говорить о человеке, а не только о датах.
</a:t>
            </a:r>
            <a:endParaRPr lang="en-US" sz="7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историческая память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источников и практик: от документов и свидетельств к образованию, мемориалам и общественным ритуалам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война остается священной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смысл войны связан с защитой жизни, дома, культуры, языка и самого права народа на существование. Речь идёт не о лозунге, а о моральном выборе: отстоять своё будущее любой ценой.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соединяет личное горе с общенациональным подвигом и формирует нравственный долг потомков. Когда помнят конкретного человека, становится яснее масштаб утрат и ответственность за сохранение правды.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важны не только даты и операции, но и человеческое измерение: мужество, утрата, взаимопомощь, ответственность за точное свидетельствование. Это помогает осмыслить войну как трагедию и одновременно как урок.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тема войны занимает особое место в российской исторической памяти: она возвращает уважение к тем, кто защищал страну, и учит ценить мир. Забвение разрушило бы смысл Победы и связь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829" y="1168600"/>
            <a:ext cx="3490791" cy="2802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Великой Отечественной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памятные даты помогают связать события с человеческим смыслом: в каждом из них отражены этап борьбы, цена потерь и путь к победе над нацизмом.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символы показывают последовательность: от начала сопротивления к переломам и финальному завершению войны. Они помогают увидеть, как победа складывалась из разных, но взаимосвязанных этапов.
</a:t>
            </a:r>
            <a:endParaRPr lang="en-US" sz="961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истории Великой Отечественной войны (по общепринятым формулировкам исторической памяти).
</a:t>
            </a:r>
            <a:endParaRPr lang="en-US" sz="6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которая требует помнить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стала испытанием на выживание государства и народа. Победа достигалась совместными усилиями фронта, тыла и союзников ценой колоссальных потерь, а её урок — беречь мир и правду.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2026-05-12T18:57:04Z</dcterms:created>
  <dcterms:modified xsi:type="dcterms:W3CDTF">2026-05-12T18:57:04Z</dcterms:modified>
</cp:coreProperties>
</file>