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тревоги: о чём эта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тревоге, поддержке и маленькой смелости.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говорит о знакомом волнении простыми словами и помогает детям обсуждать страх без стыда и лишних сложностей.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книга важна для первоклассников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книге: образ, который можно увидеть
</a:t>
            </a:r>
            <a:endParaRPr lang="en-US" sz="24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который подкрадывается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истории похожа на туман: сначала он тонкий и почти незаметный, а потом начинает закрывать всё вокруг. Такой образ помогает ребёнку увидеть чувство не внутри себя, а как отдельного гостя.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Тень, которая идёт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тревога выглядит как тень, которая держится поблизости и мешает рассмотреть предметы ясно. Она не нападает, но настораживает. Поэтому ребёнок понимает: чувство можно заметить, а не бояться его вслепую.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Комочек, который растёт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тревога показана как маленький комочек внутри, который становится больше, если его долго не замечать. Это очень понятный образ для младших школьников: чувство будто просит внимания, паузы и спокойного разговора.
</a:t>
            </a:r>
            <a:endParaRPr lang="en-US" sz="11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тревога появляется у героя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новое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важным событием герой ждёт неизвестного и начинает волноваться, хотя пока ничего плохого не случилось.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 теле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учащённое сердце, напряжённые плечи и неприятное чувство в животе, но не сразу понимает причину.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называет тревогу и делает паузу, ему становится легче увидеть, что рядом есть поддержка и следующий шаг.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тревога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 знает, что будет дальше, воображение легко рисует самые разные варианты. У детей это особенно заметно перед новым уроком, поездкой или разговором.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часто усиливается перед контрольной, выступлением или визитом к врачу. Чем дольше ожидание, тем громче становятся мысли и труднее отвлечься.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или в школе происходят ссоры, изменения или расставания, чувство тревоги может появиться быстрее. Оно словно говорит: «Мне нужна опора».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одиночестве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подчёркивается, что тревоге легче расти, когда ребёнок остаётся один со своими мыслями. Разговор с близким взрослым помогает уменьшить этот внутренний шум.
</a:t>
            </a:r>
            <a:endParaRPr lang="en-US" sz="17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подаёт сигналы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тревожно, руки могут сжиматься, а пальцы — становиться скованными. Это первый заметный сигнал: телу нужна пауза, чтобы отпустить лишнее напряжение.
</a:t>
            </a:r>
            <a:endParaRPr lang="en-US" sz="1119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вдох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становится короче и быстрее, будто тело торопится. Такой признак помогает понять, что ребёнок волнуется, даже если он ещё не сказал об этом словами.
</a:t>
            </a:r>
            <a:endParaRPr lang="en-US" sz="1119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ладошки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Ладони могут стать прохладными и влажными, а это часто связано с волнением. Для ребёнка такой сигнал — удобная подсказка: пора остановиться и успокоиться.
</a:t>
            </a:r>
            <a:endParaRPr lang="en-US" sz="1119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в животе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тревога ощущается как тяжёлый или неприятный живот. Это похоже на внутренний «узелок», который мешает чувствовать себя свободно и спокойно.
</a:t>
            </a:r>
            <a:endParaRPr lang="en-US" sz="1119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спрятаться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ребёнку хочется молчать, отвернуться или спрятаться, тело тоже сообщает о тревоге. В этот момент особенно важны добрый взрослый и спокойные слова.
</a:t>
            </a:r>
            <a:endParaRPr lang="en-US" sz="11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мысли и вопросы «а вдруг?»
</a:t>
            </a:r>
            <a:endParaRPr lang="en-US" sz="3072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предположения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мысль часто начинается с «а вдруг». Она звучит очень убедительно, но пока это только предположение, а не факт. Поэтому её важно заметить и не пугаться сразу.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думает: «а вдруг надо мной посмеются». Такая мысль делает выступление или ответ у доски страшнее, чем они есть на самом деле.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мыслей — «а вдруг я ошибусь». В книге она показана как слишком громкая, но не всегда справедливая. Ошибка не означает беду.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тревожную мысль сравнивают с тем, что происходит на самом деле, страх становится тише. Так ребёнок учится различать фантазию и настоящую опасность.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тревоги к спокойствию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герой проходит путь от волнения к уверенности.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6719" y="2529223"/>
            <a:ext cx="2137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успокоиться в книге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ощущение от подушки или пледа даёт телу сигнал безопасности. Для ребёнка это похоже на мягкую паузу, в которой можно перевести дух.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Обнять подушку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медленно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вдох и выдох помогают телу замедлиться. Когда дыхание становится ровнее, мысли тоже перестают бежать наперегонки и шуметь без остановки.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Сосчитать до пяти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возвращает внимание в настоящий момент и помогает отвлечься от пугающих мыслей. Это простой способ, который ребёнок может использовать почти в любом месте.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Пройтись немного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прогулка помогает сбросить напряжение и сменить обстановку. Шаг за шагом тревога становится тише, особенно если идти рядом с близким взрослым.
</a:t>
            </a:r>
            <a:endParaRPr lang="en-US" sz="135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Поговорить со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тем, кому доверяешь, делает страх меньше и понятнее. Когда рядом спокойный взрослый, ребёнку легче назвать тревогу и услышать поддержку.
</a:t>
            </a:r>
            <a:endParaRPr lang="en-US" sz="15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герою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дают чувство защищённости: не смеются, не торопят и не требуют сразу перестать бояться. Их спокойствие помогает ребёнку успокоиться быстрее.
</a:t>
            </a:r>
            <a:endParaRPr lang="en-US" sz="149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заметить волнение, объяснить задание простыми словами и дать время собраться. Когда взрослый говорит мягко, тревога становится заметно меньше.
</a:t>
            </a:r>
            <a:endParaRPr lang="en-US" sz="1415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напоминает, что страшно бывает не только одному. Совместная поддержка и дружеская фраза «я рядом» помогают пережить трудный момент спокойнее.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Доверенный взрослый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бабушка, дедушка или другой близкий человек. Главное — он слушает внимательно и остаётся рядом, не делая страх ещё больше.
</a:t>
            </a:r>
            <a:endParaRPr lang="en-US" sz="14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книге выглядит как маленькие шаги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просто попробовать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становится бесстрашным за один миг. Он делает первый шаг, даже когда внутри тревожно, и именно это помогает ему двигаться дальше без лишнего давления.
</a:t>
            </a:r>
            <a:endParaRPr lang="en-US" sz="1693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самый трудный шаг — не действие, а просьба о помощи. В книге герой учится говорить коротко и честно, потому что слова тоже могут быть смелостью.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важнее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входит в класс, отвечает у доски или пробует ещё раз, хотя волнение не исчезло. История показывает: смелость — это не отсутствие страха, а умение не останавливаться.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маленькими шагами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удачный маленький шаг укрепляет уверенность. После него герой уже чуть лучше понимает, что справляться можно постепенно, без рывка и без спешки.
</a:t>
            </a:r>
            <a:endParaRPr lang="en-US" sz="16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спокойнее в школе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 идёт по знакомому плану, ребёнку легче ориентироваться и меньше тревожиться. Предсказуемость помогает не гадать, что случится дальше, и сосредоточиться на задании.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ясные слова взрослого снижают напряжение лучше длинных объяснений. Если учитель говорит мягко и без спешки, ребёнку проще собраться и не пугаться ошибки.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остановка между заданиями даёт телу и мыслям передышку. Даже несколько спокойных секунд помогают успокоить дыхание, расправить плечи и вернуться к работе.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известные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знает, что будет сначала, а что потом, он чувствует себя увереннее. Особенно это важно перед чтением вслух, проверкой или ответом перед классом.
</a:t>
            </a:r>
            <a:endParaRPr lang="en-US" sz="17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образа, которые помогают увидеть тревогу
</a:t>
            </a:r>
            <a:endParaRPr lang="en-US" sz="2869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туман, который можно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тревога похожа на тёмный туман: он закрывает мысли и делает всё немного размытым. Но если присмотреться, видно, что туман не вечный и может постепенно рассеяться, когда герой успокаивается и получает поддержку.
</a:t>
            </a:r>
            <a:endParaRPr lang="en-US" sz="1040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по которому понятно всё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книга не объясняет чувство словами, а показывает его на лице героя. Опущенные плечи, большие глаза и сжатые губы помогают ребёнку понять: человеку сейчас непросто, и ему нужна доброта, а не смех.
</a:t>
            </a:r>
            <a:endParaRPr lang="en-US" sz="1142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день после волнения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тревога уходит, меняется и рисунок: цвета становятся мягче, а детали — яснее. Такой переход показывает, что после дыхания, разговора и маленького шага мир снова кажется понятным и дружелюбным.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маленьких шагов достаточно, чтобы тревога стала заметно меньше.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путь героя складывается из семи простых действий: заметить, назвать, подышать, попросить помощь и двигаться дальше.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последовательности действий, описанной в сюжете и на слайде о пути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себя, когда страшно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 сюжету книги и подходит для запоминания младшими школьниками.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свои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не прятать тревогу, а узнавать её по первым признакам. Чем раньше ребёнок замечает волнение, тем проще ему остановиться и помочь себе.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поддержку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остаётся один, и это очень важно. Книга напоминает: обратиться к близкому человеку — это не слабость, а разумный способ справиться с волнением.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сигналы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страх живёт не только в мыслях, но и в теле. Напряжение, быстрый вдох и тяжесть в животе становятся подсказками, что нужна пауза.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Возвращаться к делу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успокоения герой снова берётся за задачу. Так ребёнок видит, что переживание не отменяет дела, а маленький шаг помогает продолжить движение вперёд.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1 класса легко узнать себя в книге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школьный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Первокласснику легко понять героя, потому что в книге есть привычные школьные ситуации. Ответ у доски, новая тема и ожидание оценки переживаются почти каждым ребёнком.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Неудобно, но честно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делает страх смешным или стыдным. Она говорит о нём прямо и спокойно, поэтому ребёнок чувствует: с ним всё в порядке, так бывает.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события без лишней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важны простые и понятные сюжеты. Когда в книге не слишком много сложных событий, легче увидеть в герое самого себя.
</a:t>
            </a:r>
            <a:endParaRPr lang="en-US" sz="1398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неизвестным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класс, перемена правил или ссора с другом — всё это очень знакомо детям 6–7 лет. Поэтому история звучит близко и по-настоящему.
</a:t>
            </a:r>
            <a:endParaRPr lang="en-US" sz="1449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неловкости и морали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чувствует, что его поучают. Он просто наблюдает за героем, который переживает похожие трудности, и от этого читать становится спокойнее.
</a:t>
            </a:r>
            <a:endParaRPr lang="en-US" sz="13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можно поговорить после чтения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спросить, в какой части тела ребёнок замечает тревогу: в животе, плечах, руках или горле. Такой разговор помогает назвать чувство и лучше его узнать.
</a:t>
            </a:r>
            <a:endParaRPr lang="en-US" sz="1263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успокаивает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обсудить, какие действия помогают стать спокойнее: дыхание, счёт, объятие, рисунок или короткая прогулка. Ребёнок видит, что у него есть выбор.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рассказать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стоит поговорить о взрослых и друзьях, которым можно доверять. Если страх становится слишком большим, важно не оставаться с ним в одиночку.
</a:t>
            </a:r>
            <a:endParaRPr lang="en-US" sz="127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мысли пугают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вспомнить тревожные фразы вроде «а вдруг не получится». Разговор помогает понять, что не каждая страшная мысль означает настоящую беду.
</a:t>
            </a:r>
            <a:endParaRPr lang="en-US" sz="12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книги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назвать главное чувство истории. Они показывают, что волноваться может каждый, а страх становится понятнее, если его не прятать.
</a:t>
            </a:r>
            <a:endParaRPr lang="en-US" sz="1511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взрослый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добрый взрослый или надёжный друг, тревоге становится труднее расти. Книга напоминает, что помощь рядом — это очень важно.
</a:t>
            </a:r>
            <a:endParaRPr lang="en-US" sz="1511" dirty="0"/>
          </a:p>
        </p:txBody>
      </p:sp>
      <p:sp>
        <p:nvSpPr>
          <p:cNvPr id="14" name="Text 4"/>
          <p:cNvSpPr txBox="1"/>
          <p:nvPr/>
        </p:nvSpPr>
        <p:spPr>
          <a:xfrm>
            <a:off x="783700" y="33268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вдох и выдох в истории работают как маленькая кнопка паузы. Они помогают телу расслабиться, а мыслям стать тише и яснее.
</a:t>
            </a:r>
            <a:endParaRPr lang="en-US" sz="1511" dirty="0"/>
          </a:p>
        </p:txBody>
      </p:sp>
      <p:sp>
        <p:nvSpPr>
          <p:cNvPr id="15" name="Text 5"/>
          <p:cNvSpPr txBox="1"/>
          <p:nvPr/>
        </p:nvSpPr>
        <p:spPr>
          <a:xfrm>
            <a:off x="5065438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книге не громкая, а тихая и настоящая. Она выражается в том, чтобы сделать один небольшой шаг, даже если внутри ещё есть волнение.
</a:t>
            </a:r>
            <a:endParaRPr lang="en-US" sz="1511" dirty="0"/>
          </a:p>
        </p:txBody>
      </p:sp>
      <p:sp>
        <p:nvSpPr>
          <p:cNvPr id="16" name="Text 6"/>
          <p:cNvSpPr txBox="1"/>
          <p:nvPr/>
        </p:nvSpPr>
        <p:spPr>
          <a:xfrm>
            <a:off x="5065438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тело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тревога живёт и в голове, и в теле. Поэтому важно замечать мысли, слушать сигналы тела и отвечать на них заботой.
</a:t>
            </a:r>
            <a:endParaRPr lang="en-US" sz="15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 можно понять и постепенно успокоить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детям простую правду: тревога бывает у всех, и с ней не нужно бороться в одиночку. Если заметить её, поговорить и сделать маленький шаг, становится легче.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2026-05-25T19:26:05Z</dcterms:created>
  <dcterms:modified xsi:type="dcterms:W3CDTF">2026-05-25T19:26:05Z</dcterms:modified>
</cp:coreProperties>
</file>