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страна Карпат, Дуная и Чёрного моря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— государство Юго-Восточной Европы: Бухарест, около 238,4 тыс. км² и 19 млн жителей.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Румыния и почему это важно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лежит на стыке Центральной, Восточной и Юго-Восточной Европы. Карпаты делят территорию на природные области, Дунай отмечает южную границу, а порт Констанца связывает страну с морской торговлей.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Румынии: горы, равнины и низменности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Карпаты занимают центральную часть страны и включают высокогорья и среднегорные районы, влияя на погоду, реки и маршруты путешествий внутри Румынии.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и юге тянутся холмистые области и равнины — территории, где земледелие особенно удобно благодаря более мягким природным условиям по сравнению с горами.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связаны с горной дугой Карпат, Трансильванским плато, Нижнедунайской равниной и Придунайской низменностью, формируя разные ландшафты.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Румынии и их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по регионам помогает понять, чем «живут» разные части страны.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выполняют разные «задачи»: управление, образование, промышленность и транспортная логистика.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в заданном материале.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 и агломераций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Бухарест заметно выделяется среди остальных: он концентрирует население и сильнее связан с административной и деловой жизнью страны.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города образуют сеть региональных узлов, где развиваются образование, транспорт, промышленность и услуги.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описанию: точные проценты и значения не приведены, диаграмма дана в виде условных относительных долей.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Бухарест — столица и главный центр страны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 правительство в одном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Бухаресте находятся парламент, правительство и резиденция президента. Поэтому многие решения, касающиеся всей страны, принимаются именно здесь. Город ощущается как политическое «сердце» Румынии.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Парламента как визитная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достопримечательностей — Дворец Парламента. Это одно из крупнейших административных зданий мира, которое сильно влияет на городскую панораму. Его масштабы легко помогают представить размах столицы.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ткань: история и проспекты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облике Бухареста сочетаются исторические улицы и широкие проспекты, а также застройка XX века. Такая смесь показывает, как город менялся вместе с эпохами. Для прогулок он подходит разным типам путешественников.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 и культурные особенности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Румынии — румынский, он относится к романской языковой группе. Это сближает язык страны с традициями латинского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населения составляют румыны. Также есть венгры, рома, украинцы, немцы и другие меньшинства, которые сохраняют свои сообщества и традиции.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культуру Румынии повлияли римские корни. Многие элементы языка и историческая память связаны с идеями и образом жизни римской эпохи.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культурные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формирование культуры повлияли балканские традиции, а также славянские и венгерские контакты. Поэтому в обычаях заметна «мозаика» разных влияний.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 современному государству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 заданному описанию: от древности к современности.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Румынии: основные отрасли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автомобилестроение, электроника, пищевая промышленность, нефтепереработка и IT-сектор. Эти отрасли создают рабочие места и поддерживают экспорт.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основа обеспечения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также опирается на энергетику, которая помогает промышленности и услугам работать стабильно. Энергетический сектор влияет на развитие всей страны.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аграрной части важны зерновые культуры, кукуруза, подсолнечник, виноградарство и животноводство. Продукция сельского хозяйства остаётся заметной составляющей экономики.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экспортных товаров значимы машины, оборудование, химическая продукция, металлы и сельскохозяйственная продукция. Это показывает связь производства и международной торговли.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 секторам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описанию, услуги формируют крупнейшую часть экономики, промышленность занимает второе место, а сельское хозяйство остаётся важным, но меньшим направлением.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отражает переход от более «аграрной» модели к более разнообразной экономике с сильным сервисом и производством.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заданному материалу: точные проценты не приведены, значения даны как условные относительные доли.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и положение в Европе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лежит на пути крупных международных автомобильных и железнодорожных маршрутов, связывающих Центральную Европу с Балканами и выходом к Черноморскому региону.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играет роль важной транспортной артерии: по нему организуют судоходство и перевозку грузов, а вдоль реки формируются логистические цепочки.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узлы — порт Констанца на Черном море и аэропорты Бухареста, а также других городов: они поддерживают связи с европейскими столицами и магистралями.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Трансильвания: замки, старинные улицы и горный характер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средневековых улиц Сигишоары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Сигишоара считается одним из лучших сохранившихся средневековых городов региона. Узкие улицы, каменные здания и крепостные мотивы создают ощущение «живой истории». Город особенно привлекателен, когда тёплый свет подсвечивает старые фасады и башни.
</a:t>
            </a:r>
            <a:endParaRPr lang="en-US" sz="965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Бран и легенды о Дракуле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Бран — одна из самых известных достопримечательностей Румынии, связанная с популярными легендами о Дракуле. Впечатление усиливают каменные стены и горный пейзаж вокруг. Даже если воспринимать историю как часть фольклора, сам замок остаётся ярким символом Трансильвании.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Саксонское наследие и готические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Трансильвания несёт заметное саксонское культурное наследие: это чувствуется в архитектуре городов и в планировке некоторых укреплений. Готические замки и крепости подчеркивают «защитный» характер региона. Добавьте к этому горную природу — и получается образ края с особым настроением.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Румынии из списка ЮНЕСКО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показывает, как Румыния сохраняет и уникальные природные ландшафты, и культурное наследие — от религиозной живописи до средневековых городов.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разных типов дополняют друг друга: природные территории поддерживают уникальные экосистемы, а культурные памятники сохраняют историю и традиции регионов.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охрана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располагает лесами Карпат, степными участками, минеральными источниками и крупными речными системами. Это делает страну особенно разнообразной по ландшафтам и возможностям для туризма и отдыха.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ресурсы, водные объекты и природные территории поддерживают как жизнь местных сообществ, так и маршруты для путешественников. Многие зоны сохраняют «живой» характер природы.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и заповедниках охраняют бурого медведя, волка, рысь, редких птиц и растения. Так государства и научные структуры помогают сохранять биологическое разнообразие.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задачи связаны с защитой лесов, чистотой рек и охраной природных территорий. Эти меры важны и для экосистем, и для будущего качества жизни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 территориям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климат заметно холоднее и более «снежный», а на побережье он смягчается морским влиянием. Бухарест занимает промежуточное положение.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закономерность: чем выше территория и чем дальше от морского влияния, тем более континентальными становятся условия. Это соответствует общей логике влияния высоты и близости к морю.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климатическое описание по территориям; числовые значения — условный индекс для визуального сравнения (без конкретных температурных замеров).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современные профессии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развиваются математика, инженерия, медицина, информатика и другие технические направления. Это помогает готовить специалистов для промышленности, технологий и системы здравоохранения.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специалисты находят работу в IT-компаниях, исследовательских центрах и международных проектах. Поддержка высшего образования и научных школ усиливает связь знаний с практикой.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университетские центры Румынии — Бухарест, Клуж-Напока, Яссы и Тимишоара. В них сосредоточены образовательные программы, лаборатории и потоки студентов из разных регионов страны.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кухня и повседневная культура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Румынские блюда и знакомые вкусы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румынской кухне особенно популярны мамалыга, сармале и чорба, а также блюда из мяса, овощей и теста. Эти рецепты часто используют местные продукты и сохраняют семейные способы готовить.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ремесла и музыка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заметны семейные традиции, религиозные праздники, сельские ярмарки и региональные обычаи. Народные костюмы, танцы и музыка особенно ярко проявляются на фестивалях и в сельских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Румынии: как складывается маршрут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туристических впечатлений и действий.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сегодня: место в Европе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сочетает старинное культурное наследие, современные города и разнообразную природу. Туристам и жителям доступны и исторические улицы, и ландшафты от гор до морского побережья.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 Европейском союзе и НАТО усиливает политические и экономические связи с другими странами Европы. Это влияет на развитие инфраструктуры, сотрудничество и обмен знаниями.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Румынии связаны с выгодным положением, выходом к Чёрному морю, транспортными коридорами, природными ресурсами и различиями регионов. Страна использует эти особенности для роста и связей.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— страна, где природа и история идут рядом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— европейское государство между Карпатами, Дунайской низменностью и Чёрным морем. Её отличают румынский язык, богатая история, разнообразные города и природные ландшафты, а туризм подчёркивает это сочетание.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2026-05-13T22:05:11Z</dcterms:created>
  <dcterms:modified xsi:type="dcterms:W3CDTF">2026-05-13T22:05:11Z</dcterms:modified>
</cp:coreProperties>
</file>