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болезнях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Болезни: как их распознать, защититься и вовремя попросить помощи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болезни важно понимать каждому школьнику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могут помешать учиться, играть и чувствовать себя бодро. Если знать первые сигналы тела и простые правила защиты, легче сохранить здоровье и вовремя попросить помощь взрослых.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 и что такое болезнь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состояние, когда человек бодр, активен и может учиться, двигаться, играть и отдыхать без лишнего дискомфорта.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не возникает просто так: у неё всегда есть причина. Поэтому важно замечать изменения в самочувствии и не ждать, что всё исчезнет само.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— это сбой в работе организма. Тогда появляются боль, слабость, жар, кашель или другие неприятные признаки, которые мешают обычным делам.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болезни часто встречаются у детей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Саши заложен нос, он чихает и говорит в нос. Обычно так начинается простуда, и рядом сразу появляются салфетки и тёплый чай. На картинке легко показать насморк, кашель и усталое лицо, чтобы симптомы запомнились быстрее.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«просит платочек»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болезнь видна не только по температуре. У ребёнка может появиться сыпь, боль в животе или расстройство желудка, и тогда он сидит тихо, держится за живот и ждёт помощи взрослых.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Сыпь, живот и не очень весёлый день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Даши першит горло, больно глотать и хочется пить тёплую воду маленькими глотками. Так нередко проявляется ангина. Для иллюстрации подойдут красное горло, шарф и чашка с тёплым напитком — всё очень узнаваемо.
</a:t>
            </a:r>
            <a:endParaRPr lang="en-US" sz="1146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Горло болит, как будто там песчинки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заболевают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могут попасть в организм через нос, рот, глаза или грязные руки. Они быстро распространяются и вызывают многие заразные болезни.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организм устал, мало спит или плохо питается, ему сложнее сопротивляться болезням. Защитные силы становятся слабее, и риск заболеть растёт.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мёрзнуть, организм тратит силы на согревание. Тогда ему труднее защищаться, и человек может почувствовать недомогание.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заболевшим микробы иногда попадают на руки, игрушки или посуду. Поэтому важно соблюдать осторожность и гигиену.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больным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вызывают бактерии. Они тоже могут перейти от человека к человеку или попасть в организм с грязных рук и пищи.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болезнь попадает от человека к человеку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микробы переходят от больного человека к здоровому через воздух и предметы.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организм просит помощи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поднимается температура, появляется кашель, насморк или боль в горле, организм как будто говорит: «Мне нужен отдых и внимание взрослых».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Слабость, тошнота, рвота, боль в животе или сыпь тоже подсказывают, что что-то не так. Иногда ребёнок быстро устаёт и хочет лечь раньше обычного.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держится долго, сильная слабость не проходит или становится трудно дышать, нужно сразу сказать взрослым и обратиться за медицинской помощью.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быстро ухудшается, помощь нужна срочно. Чем раньше взрослые свяжутся с врачом, тем спокойнее и безопаснее будет лечение.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в горле, ухе или животе, а также рвота и сыпь — это не тот случай, когда стоит просто потерпеть и ждать.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лечиться самому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выбирают не по настроению и не по совету соседа по парте. Подходящее средство должен рекомендовать взрослый или врач, иначе можно ошибиться.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лекарство иногда не помогает, а иногда даже вредит. Особенно важно не пробовать таблетки «на всякий случай», чтобы не сделать хуже.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нужны не при каждой болезни. Они не действуют на вирусы, поэтому без назначения врача их принимать нельзя.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быстрее поправиться, лучше сообщить взрослым о симптомах и следовать их советам. Самолечение — плохой помощник, даже если оно звучит очень смело.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организму не заболеть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и вода помогают убрать микробы после улицы, туалета и перед едой. Если мыть руки внимательно, организм получает простую, но очень надёжную защиту. На картинке можно показать пену, ладошки и кран — всё понятно без лишних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маленькие защитники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свежо, ребёнок высыпается и ест овощи, фрукты, пьёт воду, организм работает бодрее. Подушка, открытое окно и яблоко отлично напоминают, что здоровье любит порядок, отдых и вкусную пользу.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воздух и полезная еда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плохо, действуй по 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растеряться и быстрее получить помощь дома и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Заразные и незаразные болезни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Заразные болезни передаются от одного человека к другому. Их вызывают микробы, которые могут попасть в организм при кашле, чихании, через руки или общие предметы.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Незаразные болезни не переходят от человека к человеку. Аллергия, ушибы и некоторые нарушения зрения связаны с другими причинами, поэтому помощь при них тоже отличается.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заразным болезням относятся грипп и ветрянка. Они требуют осторожности, потому что больной может передать болезнь другим дома, в классе или в транспорте.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защищаться от опасных болезней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врача висит календарь прививок, и в нем легко увидеть, когда нужна очередная защита. Ребенок приходит с родителем, спокойно садится, а медицинская сестра делает запись в карте. Так организм заранее учится узнавать опасную инфекцию.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который напоминает о защите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карте хранится история прививок и осмотров. По ней врач понимает, что уже сделано, а что еще нужно. Для ребенка это выглядит как обычный документ, а на деле он помогает семье не пропустить важную защиту.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карта как маленький помощник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0972" y="1474950"/>
            <a:ext cx="2737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 школе и дома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 и чихании прикрывай рот и нос локтем или салфеткой. Так капли с микробами не разлетаются вокруг и не садятся на стол, игрушки и одежду.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Кашляй правильно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парты и столы нужно регулярно убирать и протирать. Чистое место учиться не мешает, а еще помогает реже подхватывать нежелательных гостей-малышей, то есть микробы.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чистоту вокруг себя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после улицы, перед едой и после туалета. Это простое правило помогает смыть микробы, которые мы часто не замечаем, но они очень любят прятаться на ладонях.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бутылку, ложку, полотенце или носовой платок у больного человека. Личные вещи лучше держать отдельно, чтобы микробы не путешествовали из рук в руки.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Пользуйся своими вещами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делает защиту слабее, а хороший отдых поддерживает силы организма каждый день.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нужен школьнику, чтобы иммунитет работал бодрее и помогал организму справляться с микробами.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продолжительности сна для детей школьного возраста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58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другу, который заболел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приболел, ему нужны покой, вода и забота взрослых. Можно пожелать выздоровления, но не стоит обниматься вплотную, делиться едой или брать его игрушки.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принести чистые салфетки, напомнить позвать взрослого и дать другу спокойно отдохнуть. Доброе отношение важно, но еще важнее не мешать организму поправляться.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заболел сам, не заражай других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том, как вести себя дома и в школе, когда появились признаки болезни.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 болезни важны отдых и сон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начинает тратить силы на борьбу с причиной недомогания. В этот момент важно не геройствовать, а дать себе паузу и спокойно отдохнуть.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признаки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отдыхает, организм быстрее восстанавливается. Постепенно возвращаются энергия, аппетит и хорошее самочувствие.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выздоровление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тишина и меньше нагрузок помогают телу работать лучше. Если бегать и шуметь, слабость может усилиться, а силы уйдут не туда.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проходит в спокойном режиме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болезнях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болезни есть причина, признаки и способ помощи. Если вовремя заметить изменения в самочувствии, взрослые смогут быстрее понять, что делать дальше.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Чистота, прививки, сон и внимательное отношение к своему телу помогают болеть реже. А если помощь нужна, лучше получить ее сразу, без ожидания и лишних подвигов.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скрывать жар, кашель или боль, даже если очень не хочется пропускать занятия. Сообщить взрослым — это не ябедничество, а правильная забота о 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можно встретить, но не нужно их бояться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 чистых руках, сне, прививках и помощи взрослых, многие болезни будут обходить стороной. А при плохом самочувствии главное правило одно: сказать сразу.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2026-05-21T08:44:36Z</dcterms:created>
  <dcterms:modified xsi:type="dcterms:W3CDTF">2026-05-21T08:44:36Z</dcterms:modified>
</cp:coreProperties>
</file>