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биологический прогресс и регресс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группы организмов достигают успеха, меняются и исчезают.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в общей картине эволюции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показывает, как малые изменения внутри популяций со временем приводят к появлению крупных таксонов. Она связывает микроэволюцию, видообразование и происхождение основных групп организмов, а её выводы подтверждают палеонтология, анатомия и молекулярная филогения.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эволюционных изменений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внутри вида и изменяет генофонд популяций. Именно на этом уровне закрепляются полезные признаки, формируются приспособления и, в конечном счёте, возникают новые виды.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изменения выше видового уровня. На этом уровне появляются роды, семейства, отряды и классы, а также формируются крупные эволюционные линии.
</a:t>
            </a:r>
            <a:endParaRPr lang="en-US" sz="119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ископаемой 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птиц от древних пресмыкающихся, возникновение млекопитающих и расцвет покрытосеменных растений показывают, как постепенные изменения приводят к крупным преобразованиям живого мира.
</a:t>
            </a:r>
            <a:endParaRPr lang="en-US" sz="10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процессы макроэволюции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группы постепенно расходятся по признакам, осваивая разные условия существования. Так возникают новые ветви эволюции, которые со временем могут стать самостоятельными таксонами.
</a:t>
            </a:r>
            <a:endParaRPr lang="en-US" sz="947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Неродственные организмы приобретают сходные черты, если живут в похожей среде. Классический пример — обтекаемая форма тела у акул и дельфинов, связанная с быстрым движением в воде.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близкородственных линий могут независимо развиваться сходные признаки. Это отражает общую исходную организацию организмов и похожие направления отбора в сходных условиях.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радиация, ароморфоз, идиоадаптация и дегенерация задают разные пути макроэволюции: от усложнения и расширения среды до узкой специализации или упрощения строения.
</a:t>
            </a:r>
            <a:endParaRPr lang="en-US" sz="10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наследственных изменений к крупным эволюционным результатам
</a:t>
            </a:r>
            <a:endParaRPr lang="en-US" sz="2018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в популяции могут привести к новому виду, группе или вымиранию.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как путь повышения уровня организации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300" y="1213188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усложнение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повышает уровень организации организма и открывает доступ к новым средам обитания. Такое изменение даёт преимущество не в одной нише, а сразу в нескольких направлениях эволюции.
</a:t>
            </a:r>
            <a:endParaRPr lang="en-US" sz="954" dirty="0"/>
          </a:p>
        </p:txBody>
      </p:sp>
      <p:sp>
        <p:nvSpPr>
          <p:cNvPr id="9" name="Text 3"/>
          <p:cNvSpPr txBox="1"/>
          <p:nvPr/>
        </p:nvSpPr>
        <p:spPr>
          <a:xfrm>
            <a:off x="2453300" y="1827497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новшеств
</a:t>
            </a:r>
            <a:pPr algn="ctr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ароморфозам относят появление лёгочного дыхания у наземных позвоночных, семени у семенных растений, а также теплокровности и четырёхкамерного сердца у птиц и млекопитающих.
</a:t>
            </a:r>
            <a:endParaRPr lang="en-US" sz="954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2441803"/>
            <a:ext cx="42375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эффект
</a:t>
            </a:r>
            <a:pPr algn="ctr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ароморфозам группы получают возможность быстро расселяться и осваивать новые условия. Именно поэтому крупные новшества часто становятся поворотными моментами в истории жизни.
</a:t>
            </a:r>
            <a:endParaRPr lang="en-US" sz="9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биологического прогресса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особей становится больше, группа успешнее удерживается в среде и лучше противостоит случайным потерям. Рост численности часто сопровождает расширение жизненных возможностей.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 означает освоение новых территорий и природных условий. Чем шире распространение группы, тем больше шансов пережить локальные неблагоприятные изменения.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видов внутри группы показывает её эволюционную гибкость. Разнообразие форм позволяет занимать разные экологические ниши и сохранять устойчивость при изменениях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не абсолютные величины, а направление изменений группы в ходе эволюции.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связан с ростом и расширением, а регресс — с сокращением и уязвимостью. Специализация может усиливать оба сценария.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«Макроэволюция. Биологический прогресс и регресс»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и регресс: сравнение основных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эволюционные новшества обеспечивают успешное расселение и увеличение разнообразия.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прогресс выражается в эволюционном успехе: группа становится многочисленнее, разнообразнее и лучше осваивает среду.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общей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биологического прогресса у разных групп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как частная специализация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без усложнения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помогает виду или группе лучше жить в конкретной среде, но не повышает общий уровень организации. Это тонкая настройка уже существующих признаков под местные условия.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идиоадаптациям относятся различия в форме клюва у птиц, приспособления листьев к засухе, покровительственная окраска и мимикрия у насекомых, уменьшающие риск гибели.
</a:t>
            </a:r>
            <a:endParaRPr lang="en-US" sz="1192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радиации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группа осваивает много экологических ниш, идиоадаптации могут ускорить появление новых видов. Так возникает быстрое разнообразие форм без крупного усложнения строения.
</a:t>
            </a:r>
            <a:endParaRPr lang="en-US" sz="10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и ее эволюционное значение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означает не «деградацию», а сокращение или утрату ряда органов, если они перестают быть нужными в новых условиях жизни. Такое упрощение помогает экономить ресурсы и повышает выживаемость группы.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 сидячий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паразитов и прикреплённых форм часто редуцируются органы движения, чувств и части пищеварительной системы. Питание за счёт хозяина или окружающей среды делает сложные структуры менее необходимыми.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успешность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дегенерации — ленточные черви, паразитические растения и некоторые сидячие морские животные. Упрощение организации не мешает эволюционному успеху, если оно соответствует образу жизни и условиям среды.
</a:t>
            </a:r>
            <a:endParaRPr lang="en-US" sz="15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регресс: признаки и причины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заметный признак регресса — уменьшение численности особей. Когда группа теряет устойчивые популяции, ей труднее поддерживать размножение, обмен генами и сохранение приспособительных признаков.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ареала
</a:t>
            </a:r>
            <a:pPr algn="ctr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неблагоприятных изменениях среды ареал быстро сокращается, а популяции становятся изолированными. Это делает вид уязвимым к случайным событиям, болезням и дальнейшему исчезновению.
</a:t>
            </a:r>
            <a:endParaRPr lang="en-US" sz="777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разнообразия
</a:t>
            </a:r>
            <a:pPr algn="ctr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Регресс часто сопровождается уменьшением видового разнообразия и ослаблением конкурентоспособности. Узкая специализация, медленное размножение и вытеснение более успешными формами ускоряют спад группы.
</a:t>
            </a:r>
            <a:endParaRPr lang="en-US" sz="754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угрозы
</a:t>
            </a:r>
            <a:pPr algn="ctr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регрессу ведут разрушение местообитаний, резкие климатические сдвиги, конкуренция и ограниченная экологическая пластичность. В таких условиях вероятность вымирания возрастает даже у древних и ранее успешных линий.
</a:t>
            </a:r>
            <a:endParaRPr lang="en-US" sz="7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регресса и возможные исходы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изменение среды и рост конкуренции могут последовательно снижать устойчивость группы и привести либо к исчезновению, либо к сохранению в виде реликта.
</a:t>
            </a:r>
            <a:endParaRPr lang="en-US" sz="10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регресса в эволюции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жизни многие линии полностью исчезали после массовых вымираний и длительных неблагоприятных изменений среды. К ним относят динозавров, аммонитов и множество древних морских беспозвоночных.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утраты позиций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Регресс особенно вероятен, когда среда меняется быстрее, чем группа успевает приспособиться. Конкуренция, климатические кризисы и разрушение местообитаний постепенно сокращают численность и разнообразие организмов.
</a:t>
            </a:r>
            <a:endParaRPr lang="en-US" sz="1479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Реликты как «живые следы»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и гинкго — примеры реликтовых организмов. Они пережили древние эпохи, но сохранились в немногих местах и уже не обладают прежним распространением и богатством форм.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рост обычно связан с освоением новой экологической ниши. Затем внешние изменения могут нарушить равновесие и запустить спад показателей.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способна перейти от расширения к сокращению; биологический успех не постоянен и зависит от условий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«Макроэволюция. Биологический прогресс и регресс»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прогресса и регресса во 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650" y="3390625"/>
            <a:ext cx="3192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и регресс как разные эволюционные траектории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конкретных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показывает, что группа хорошо приспособилась к данному образу жизни. Он выражается не в абстрактном «совершенстве», а в реальном успехе в определённой среде.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регресс означает утрату прежних позиций, а не «ошибку» эволюции. Для одной среды полезны одни признаки, для другой — совершенно иные, поэтому итог всегда относителен.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траектории определяются наследственной изменчивостью, естественным отбором и историческими обстоятельствами. Даже удачная группа может начать сокращаться, если условия изменились быстрее, чем её способность приспособиться.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массовых вымираний в макроэволюции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период 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группы занимают экологические ниши и поддерживают разнообразие, пока условия остаются относительно устойчивыми. В это время биосфера выглядит упорядоченной, но уязвимой к резким переменам.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изменение климата, океанических условий или среды обитания уничтожает множество видов. Освобождаются ниши, а состав биосферы меняется очень быстро.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Выжившие линии начинают активно расселяться и образовывать новые виды. После мелового вымирания около 66 млн лет назад особенно усилилось разнообразие млекопитающих и птиц.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главные пути эволюции по сути процесса и по биологическому результату.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эволюции различаются механизмом изменений, но все они могут влиять на численность, разнообразие и устойчивость группы в истории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путей эволюции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макроэволюции для современной биологии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объясняет, как возникло современное биоразнообразие и почему одни линии оказались устойчивее других. Она связывает изменения в популяциях с происхождением крупных групп организмов.
</a:t>
            </a:r>
            <a:endParaRPr lang="en-US" sz="1394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теории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палеонтологии, сравнительной анатомии, эмбриологии и молекулярной филогении показывают общность происхождения живых существ. Это делает макроэволюцию важной частью современной биологии.
</a:t>
            </a:r>
            <a:endParaRPr lang="en-US" sz="1350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экологией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местообитаний, инвазивные виды, загрязнение и изменение климата ускоряют регресс многих групп. Поэтому эволюционные знания нужны не только для теории, но и для сохранения природы.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 и экосистем сохраняет генетическое разнообразие, из которого в будущем могут возникать новые приспособления. Без этого сокращается эволюционный потенциал биосферы.
</a:t>
            </a:r>
            <a:endParaRPr lang="en-US" sz="14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только создаёт, но и отбирает
</a:t>
            </a:r>
            <a:endParaRPr lang="en-US" sz="36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показывает, как ароморфозы, идиоадаптации и дегенерация ведут к прогрессу или регрессу групп. История жизни доказывает: судьбу линии определяют условия среды и её способность меняться.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2026-06-01T21:56:16Z</dcterms:created>
  <dcterms:modified xsi:type="dcterms:W3CDTF">2026-06-01T21:56:16Z</dcterms:modified>
</cp:coreProperties>
</file>