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хранение наследственной информации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основы хранения и передачи наследственной информации в живых организмах.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изучения наследственности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наследственной информации прошло путь от законов Менделя до открытия структуры ДНК и её роли в хранении генетических данных. Эти открытия заложили фундамент молекулярной генетики.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антипараллельных цепей из нуклеотидов, образующих знаменитую двойную спираль. Водородные связи между азотистыми основаниями обеспечивают стабильность и точность информации.
</a:t>
            </a:r>
            <a:endParaRPr lang="en-US" sz="91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спираль: основа структуры ДНК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нуклеотид включает сахар, фосфат и азотистое основание (аденин, тимин, гуанин, цитозин). Последовательность этих оснований кодирует наследственную информацию.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как строительные блоки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микроскопические размеры ядра, общая длина всех молекул ДНК одной клетки достигает около двух метров, упакованных в компактные структуры.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ДНК в клетке человека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структура ДНК и её биологическое значение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состоит из одного полимера рибонуклеотидов с основаниями аденин, гуанин, цитозин и урацил. Это обеспечивает ей гибкость и разнообразие функций в клетке.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Одноцепочечная молекула РНК
</a:t>
            </a:r>
            <a:endParaRPr lang="en-US" sz="1187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Матричная РНК передаёт информацию от ДНК к рибосомам, транспортная РНК доставляет аминокислоты, а рибосомная РНК образует структуру рибосом — важнейших центров синтеза белка.
</a:t>
            </a:r>
            <a:endParaRPr lang="en-US" sz="740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РНК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прокариотических клетках и вирусах РНК сама выполняет роль носителя наследственной информации, что отличает их от организмов с геномом из ДНК.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РНК у прокариот и вирусов
</a:t>
            </a:r>
            <a:endParaRPr lang="en-US" sz="113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РНК и её функции в генетической информации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значение наследственной информации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кодирует белки, влияющие на физические и физиологические особенности организмов, обеспечивая передачу признаков следующему поколению.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хранится в ДНК с высокой точностью, позволяя восстанавливать повреждения и адаптироваться к изменениям среды для выживания вида.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основная единица наследственности, обладает дискретной структурой, что обеспечивает вариативность и наследственную стабильность одновременно.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репликации ДНК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— процесс, при котором каждая цепь ДНК служит шаблоном для синтеза комплементарной, обеспечивая сохранение генетической информации.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ферменты — ДНК-полимераза, хеликаза и лигаза — синхронизируют расплетание, копирование и связывание цепей, поддерживая высокую точность процесса.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и обработка РНК у эукариот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РНК-полимераза синтезирует молекулу пре-мРНК на матрице ДНК, повторяя закодированную последовательность в виде комплементарной РНК.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транскрипции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Пре-мРНК подвергается удалению интронов (сплайсинг), а также кэпированию и полиаденилированию, что обеспечивает стабильность и готовность к трансляции.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Процессинг мРНК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Трансляция: синтез белков по наследственной информации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стадия: рибосомы связываются с мРНК, обеспечивая правильное считывание кодонов для последовательного присоединения аминокислот.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стадия: тРНК доставляют аминокислоты к рибосоме, где рРНК способствует образованию пептидных связей для формирования полипептидной цепи.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особенности человеческого генома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содержит около 3,2 миллиарда пар оснований и включает не только гены, кодирующие белки, но и обширные регуляторные и некодирующие участки.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0,1% различий между людьми, разнообразие фенотипов обеспечивается регуляцией генов и взаимодействием с окружающей средой.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ДНК в хромосомах и хроматине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Эухроматин активно участвует в транскрипции, тогда как гетерохроматин представляет собой конденсированную, транскрипционно неактивную форму, регулируя доступ к ДНК.
</a:t>
            </a:r>
            <a:endParaRPr lang="en-US" sz="887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состояние хроматина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у эукариот связана с гистонами, образуя нуклеосомы, которые далее организуются в более плотные структуры, обеспечивающие компактность и защиту генома.
</a:t>
            </a:r>
            <a:endParaRPr lang="en-US" sz="938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упаковка ДНК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хранения наследственной информации у прокариот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у прокариот заключена в кольцевой ДНК, располагающейся в нуклеоиде без мембранного разделения с цитоплазмой. Геномы бактерий варьируются от 1 до 10 миллионов пар оснований, что значительно меньше по сравнению с эукариотами.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Плазмиды, как внеклеточные малые кольцевые ДНК, обеспечивают бактериям дополнительную генетическую вариабельность. Они играют ключевую роль в адаптации микроорганизмов к воздействиям окружающей среды и антибиотикам.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Митохондриальная ДНК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содержат собственную кольцевую ДНК, кодирующую белки дыхательной цепи и ферменты. Особенностью является материнское наследование митохондриальной ДНК, что важно для генетических исследований и родословных.
</a:t>
            </a:r>
            <a:endParaRPr lang="en-US" sz="1294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Пластидная ДНК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другие пластиды растений имеют собственные молекулы ДНК. Это подтверждает эндосимбиотическую теорию, свидетельствующую о происхождении этих органелл от свободноживущих бактерий.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4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Внеядерные ДНК: митохондрии и пластиды
</a:t>
            </a:r>
            <a:endParaRPr lang="en-US" sz="23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РНК как наследственного материала у вирусов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используют РНК в качестве генетического материала, что отличается от ДНК у большинства организмов. Это обеспечивает высокую скорость мутаций и адаптацию вирусов к условиям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Ретровирусы обладают уникальной способностью обратной транскрипции — преобразованию РНК в ДНК с интеграцией в геном клетки-хозяина. Это осложняет разработку терапий и повышает эволюционный потенциал вирусов.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передачи наследственной информации в клеточном цикле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 ключевые стадии наследования генетического материала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8489"/>
            <a:ext cx="3812100" cy="150802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Кодирующая и некодирующая ДНК: структура и функции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экзонов, интронов и некодирующих участков в человеческом геноме отражает сложность регуляции и эволюционные возможности.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генома не кодирует белки, но играет критическую роль в регуляции и эволюции.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человека, исследования ENCODE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влияние на наследственную информацию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 изменяют отдельные основания ДНК, что может привести к новым признакам или болезням. Они являются основой генетической изменчивости.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Вставки и делеции вызывают изменение рамки считывания, часто нарушая функцию белков и вызывая наследственные патологии.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Перестройки хромосом могут привести к серьезным генетическим аномалиям и изменению структуры ДНК.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оказывают положительный эффект, повышая устойчивость организмов, например, серповидноклеточная анемия защищает от малярии.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затрагивают отдельные гены и могут изменять последовательность аминокислот в белках. Такие мутации часто вызывают наследственные болезни или новые признаки, влияющие на функцию организма.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мутации: небольшие, но значимые изменения
</a:t>
            </a:r>
            <a:endParaRPr lang="en-US" sz="1161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Делеции, дупликации, инверсии и транслокации изменяют структуру хромосом. Эти мутации часто вызывают серьезные нарушения, влияя на множественные гены и приводя к заболеваниям.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мутации: структурные перестройки
</a:t>
            </a:r>
            <a:endParaRPr lang="en-US" sz="1311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Анеуплоидия — увеличение или уменьшение числа хромосом — вызывает генетические синдромы, например, синдром Дауна, вызванный трисомией 21-й хромосомы, что приводит к комплексным физиологическим изменениям.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мутации: изменение числа хромосом
</a:t>
            </a:r>
            <a:endParaRPr lang="en-US" sz="123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мутаций и их последствия
</a:t>
            </a:r>
            <a:endParaRPr lang="en-US" sz="3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ГМО основывается на внедрении новых генов в геном организмов с целью улучшения свойств растений и животных, что расширяет возможности сельского хозяйства и медицины.
</a:t>
            </a:r>
            <a:endParaRPr lang="en-US" sz="793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организмы (ГМО)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Биобанки сохраняют образцы ДНК для исследований и будущего применения. Клонирование позволяет воспроизводить генетически идентичные организмы с заданными свойствами и изучать гены.
</a:t>
            </a:r>
            <a:endParaRPr lang="en-US" sz="744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Биобанки ДНК и клонирование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Сенгера и технологии NGS обеспечивают быстрое расшифровывание полного генома. Эти методы активно внедряются в клиническую диагностику и селекцию сельскохозяйственных культур.
</a:t>
            </a:r>
            <a:endParaRPr lang="en-US" sz="713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секвенирования
</a:t>
            </a:r>
            <a:endParaRPr lang="en-US" sz="95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наследственная информация
</a:t>
            </a:r>
            <a:endParaRPr lang="en-US" sz="3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приложения и перспективы наследственной информации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исследования позволили выявить более 25 000 генов, связанных с наследственными заболеваниями, что способствует более точной диагностике и пониманию механизмов болезней.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и персонализированная медицина разрабатываются для эффективного лечения генетических заболеваний и подбора оптимальных лекарств согласно индивидуальному генотипу пациента.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наследственной информации — основа биологии и медицины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хранения и передачи генетической информации формирует основу для развития науки и медицины, открывая возможности для решения глобальных проблем здоровья и экологии.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2026-05-10T04:34:17Z</dcterms:created>
  <dcterms:modified xsi:type="dcterms:W3CDTF">2026-05-10T04:34:17Z</dcterms:modified>
</cp:coreProperties>
</file>