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растения и их многообразие — современное значение и биологические основы
</a:t>
            </a:r>
            <a:endParaRPr lang="en-US" sz="2589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 на Земле с тысячами видов и уникальными функциями.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ботаника в современном мире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растений сохраняет приоритет в биологии с эпохи Теофраста, с развитыми направлениями в морфологии, физиологии и генетике. Растения удовлетворяют критические потребности человечества: питание, медицина, материалы, климатический контроль.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растений и их классификация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растения: мхи и споровые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подразделяются на мхи и сосудистые споровые (папоротники, хвощи, плауны). Они имеют более сложное строение, играют важную роль в почвообразовании и экосистемных процессах.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Низшие растения: водоросли и лишайники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низшим растениям относят водоросли и лишайники — простейшие формы с разнообразием сред обитания и уникальными особенностями жизненного цикла. Они часто служат первичными производителями в экосистемах.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растения: голосеменные и покрытосеменные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растения делятся на голосеменные, с открытыми семенами, и покрытосеменные, с семенами в плодах. Они доминируют в растительном мире и формируют основу большинства биомов.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мхи: ключевые представители и функции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разнообразие водных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обитают в пресной и морской воде, обеспечивая кислород и питание в экосистемах. Их жизненный цикл часто включает чередование поколений, что способствует адаптивности.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организмы водного баланса и образования торфа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занимают влажные места, способствуют накоплению органики и формированию торфа. Сфагнум особенно важен для экологии болот и поддержания влажности почвы.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Папоротники, хвощи и плауны: строение и экологическая роль
</a:t>
            </a:r>
            <a:endParaRPr lang="en-US" sz="1996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— живые ископаемые во влажных местообитаниях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обладают стеблями с членистым строением и жесткими листьями. Их споры способствуют размножению в водоемах и лесах, где они занимают экологическую нишу.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древние сосудистые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обладают корневищами и сложными листьями (вайями). Размножаются спорами и встречаются в тенистых, влажных местах, поддерживая биоразнообразие лесных экосистем.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— представители древних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низкорослые с узкими листьями и спорами на концах побегов. Они участвуют в формировании почвенного покрова и служат индикаторами состояния экосистем.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растения: особенности и применение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— основные представители голосеменных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хвойные — сосна, ель, лиственница — доминируют в северных лесах. Их древесина — ценный ресурс для строительства и промышленности благодаря прочности и долговечности.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преимущества голосеменных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первые растения с настоящими семенами, что обеспечивает надежное размножение и выживание. Они не образуют плод, оберегая семена в шишках от воздействия внешней среды.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разнообразие и значение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адаптация к средам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 тысяч видов покрытосеменных растут от Арктики до тропиков, занимая исключительное положение в экосистемах и обеспечивая важные ресурсы.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особенности покрытосеменных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обладают цветками и плодами, плодотворным двойным оплодотворением, что увеличивает количество и жизнеспособность семян, обеспечивая успешное распространение.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 экологическое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служат пищей, кормом, сырьем для промышленности и декоративными культурами, играя ключевую роль в поддержании жизни и экономике.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однодольных и двудольных растений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морфологические признаки однодольных и двудольных покрытосеменных облегчают их различение и изучение.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ключевы для классификации двух больших групп цветковых растений.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семейства покрытосеменных: розоцветные и бобовые
</a:t>
            </a:r>
            <a:endParaRPr lang="en-US" sz="1957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— разнообразие фруктов и декоративных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включают яблони, вишни и розы с характерными пятью лепестками и разнообразием плодов: ягоды, костянки, яблоки. Листья сложные, что отличает их от других семейств.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— уникальные свойства и экономическая важность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обладают соцветиями и плодами-бобами, способны фиксировать азот благодаря симбиозу с бактериями рода Rhizobium, что повышает плодородие почв и способствует сельскому хозяйству.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семейства цветковых: сложноцветные и крестоцветные
</a:t>
            </a:r>
            <a:endParaRPr lang="en-US" sz="1949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— овощные и масличные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с простыми четырёхлепестковыми цветками включают капусту, редьку и рапс. Эти растения ценны в агропромышленности как источники пищи и масла.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— крупнейшее семейство с разнообразными функциями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Сложноцветные, включая одуванчики и ромашки, образуют соцветия-корзинки. Они важны как лекарственные растения и пищевые культуры благодаря широкому спектру видов.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биохимическая основа жизни растений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реакции выделяется кислород, необходимый для жизни большинства организмов, а около 70% атмосферного кислорода обеспечивают именно растения, поддерживая биосферу и пирамиду питания.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ключевой процесс, в ходе которого растения посредством пигмента хлорофилла преобразуют солнечный свет в химическую энергию, формируя органические вещества из воды и углекислого газа.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размножения растений: половые и вегетативные способы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низших и споровых растений формируются споры, которые обеспечивают распространение и выживание в неблагоприятных условиях, способствуя генетическому разнообразию.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семенных растений после опыления происходит оплодотворение, формируются семена, обеспечивающие защиту зародыша и его питание для успешного прорастания.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способны размножаться частями тела — корневищами, клубнями или черенками, что ускоряет распространение и позволяет обходить неблагоприятные этапы жизненного цикла.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условиям окружающей среды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Гидрофиты имеют специальные воздухоносные ткани для дыхания под водой, а высотные растения, например эдельвейс, защищены опушёнными листьями, что помогает выживать в альпийских и тундровых зонах.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Ксерофиты обладают утолщённой кутикулой и развитой корневой системой, что позволяет им эффективно сохранять воду в засушливых условиях пустынь и степей.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растений от болезней и вредителей: природные механизмы и современные методы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вещества, такие как алкалоиды и фитонциды, служат природными барьерами для защиты растений от патогенов и насекомых, снижая вред от болезней и паразитов.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позволяет создавать устойчивые сорта, повышающие сопротивляемость к грибковым и вирусным инфекциям, уменьшая необходимость в химических средствах.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внедряет целенаправленные изменения в ДНК растений, усиливая их защитные механизмы и адаптацию к неблагоприятным условиям.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 защиты включают применение естественных врагов вредителей, например трихограмм и бактерий, которые эффективно контролируют популяции насекомых.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источник лекарственных веществ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тропических растений, таких как тис ягодный, открывают новые противоопухолевые препараты, расширяя возможности медицины благодаря природным биологически активным веществам.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лекарства основаны на растительных компонентах: наперстянка предоставляет сердечные гликозиды для терапии, валериана широко используется как мягкое седативное средство.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растений в биосфере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играют центральную роль в регулировании газового состава атмосферы, поддерживая баланс кислорода и углекислого газа для жизни на Земле.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 накапливают значительную долю углерода, влияя на климат и снижая парниковый эффект, тем самым способствуя устойчивости биосферы.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обеспечивает очистку воздуха и воды — городские зеленые зоны и болотные экосистемы эффективно фильтруют загрязнения и улучшают качество среды.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до 2000 видов растений теряется вследствие вырубки лесов, загрязнения и инвазивных видов, что ведёт к ухудшению экосистем.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МСОП — Международный союз охраны природы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растений исчезают ежегодно из-за антропогенного воздействия, что оказывает серьёзное влияние на биологическое разнообразие планеты.
</a:t>
            </a:r>
            <a:endParaRPr lang="en-US" sz="12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инновации в растениеводстве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технологии позволяют создавать сорта с устойчивостью к вредителям, заболеваниям и неблагоприятным климатическим условиям, что повышает эффективность сельского хозяйства.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модифицированный золотой рис обогащён витамином A, решая проблему недоедания в развивающихся странах и повышая питательную ценность продуктов.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Трансгенные растения всё чаще используются для производства вакцин и фармацевтических белков, интегрируя биотехнологию и медицину в растениеводство.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культуре, традициях и символике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— символ чистоты и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буддийской и индуистской традициях лотос ассоциируется с духовным пробуждением и чистотой. Его изображают в религиозном искусстве и церемониях, подчёркивая незыблемость и красоту души.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в славянской мифологии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олицетворяет силу, мужество и долголетие у славянских народов. Он часто появляется в сказаниях и обрядах, являясь священным деревом, хранящим мудрость предков и связь с природой.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Оливковая ветвь как символ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Оливковая ветвь традиционно считается знаком мира и победы. Используется в Олимпийских играх как символ дружбы народов и гармонии, а также широко применяется в художественных и культурных контекстах.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растений и необходимость их защиты
</a:t>
            </a:r>
            <a:endParaRPr lang="en-US" sz="2299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лежат в основе жизни на Земле, поддерживая экологическое равновесие. Для сохранения их многообразия необходимо развивать охрану, образование и бережное использование природных ресурсов.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2026-05-10T06:34:35Z</dcterms:created>
  <dcterms:modified xsi:type="dcterms:W3CDTF">2026-05-10T06:34:35Z</dcterms:modified>
</cp:coreProperties>
</file>