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 энергия — основа жизни всех клеток и организмов.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обмен веществ и преобразование энергии в клетке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Познания об обмене веществ начались в XIX веке с работ Либиха и Пастера. Позже расшифровали структуры белков и открыли роль митохондрий в энергетике клетки.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метаболизма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обмена веществ: определение и сущность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Метаболизм обеспечивает гомеостаз, поступление и преобразование веществ, удаление продуктов распада.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непрерывного обмена веществ невозможна энергия и обновление клеточных компонентов.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— совокупность всех химических реакций, поддерживающих жизнь клеток и организмов.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обмена веществ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веществ для генерации энергии посредством ферментативных реакций.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Внутриклеточные превращения веществ, создание новых соединений и запасание энергии.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воды, минералов и органики в клетку через мембраны и транспортные системы.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продуктов обмена и токсинов для поддержания здоровой внутренней среды.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и анаболизм — две стороны обмена веществ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 — синтез сложных молекул из простых, требующий затрат энергии клетки.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— распад сложных соединений с высвобождением энергии и простых веществ.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процесса взаимосвязаны, обеспечивая жизнедеятельность и структуру клетки.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энергетических потоков клетки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пищи преобразуется по этапам до АТФ, используемого для клеточных процессов.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Значительная часть энергии превращается в тепло, показывая неэффективность полного использования.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Биохимические исследования, 2023
</a:t>
            </a:r>
            <a:endParaRPr lang="en-US" sz="69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ферментов в обмене веществ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обладают высокой специфичностью, взаимодействуя только с определёнными субстратами.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ускоряют реакции, уменьшая энергетический барьер для химических превращений.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ферментов регулируется температурой, уровнем pH и концентрацией веществ.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ферментов скорость реакций была бы недостаточна для поддержания жизни клетки.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Двухмембранная структура митохондрий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заключены двумя мембранами: внешней и сильно изрезанной внутренней, создающей кристы. Такая архитектура увеличивает площадь для химических реакций.
</a:t>
            </a:r>
            <a:endParaRPr lang="en-US" sz="1096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митохондрий как энергетической станции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мембрана содержит ферменты дыхательной цепи, которые синтезируют АТФ, обеспечивая клетку энергией для жизнедеятельности.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количества митохондрий от активности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с высокой энергетической потребностью, например мышечные, содержат больше митохондрий, чем менее активные клетки, такие как жировые.
</a:t>
            </a:r>
            <a:endParaRPr lang="en-US" sz="1096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функция митохондрий
</a:t>
            </a:r>
            <a:endParaRPr lang="en-US" sz="20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 — первый этап энергетического обмена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Протекает в цитоплазме, не требует кислорода, что делает его универсальным для всех живых организмов.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 обеспечивает быструю энергию и служит начальной стадией дальнейших метаболических процессов.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 — процесс расщепления глюкозы до двух молекул пирувата с образованием энергии в виде АТФ и НАДН.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76138"/>
            <a:ext cx="4014300" cy="1133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аэробного и анаэробного дыхания клетки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между аэробным и анаэробным дыханием по продукции энергии и конечным продуктам.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Аэробное дыхание значительно эффективнее по выработке энергии, чем анаэробное; анаэробное важно при дефиците кислорода.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7 класса
</a:t>
            </a:r>
            <a:endParaRPr lang="en-US" sz="6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6725" y="2927350"/>
            <a:ext cx="2819400" cy="2114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8448" y="2926090"/>
            <a:ext cx="2819400" cy="21145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Магия переноса электронов в митохондриях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цепь — это последовательность белков в митохондриях, которые передают электроны с молекул НАДН и ФАДН2 на кислород. Этот процесс сопровождается выделением энергии, необходимой для синтеза молекул АТФ — главного источника энергии в клетке.
</a:t>
            </a:r>
            <a:endParaRPr lang="en-US" sz="903" dirty="0"/>
          </a:p>
        </p:txBody>
      </p:sp>
      <p:sp>
        <p:nvSpPr>
          <p:cNvPr id="12" name="Text 2"/>
          <p:cNvSpPr txBox="1"/>
          <p:nvPr/>
        </p:nvSpPr>
        <p:spPr>
          <a:xfrm>
            <a:off x="4341748" y="165109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кислород помогает вырабатывать энергию в клетках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Конечным акцептором электронов в дыхательной цепи является кислород, который восстанавливается до воды. Благодаря этому обеспечивается постоянное производство АТФ и поддерживается энергетический баланс, необходимый для работы всех клеточных процессов.
</a:t>
            </a:r>
            <a:endParaRPr lang="en-US" sz="871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цепь и образование энергии
</a:t>
            </a:r>
            <a:endParaRPr lang="en-US" sz="20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как пример преобразования энергии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фотосинтеза образуются органические вещества, являющиеся основой питания для многих организмов, и выделяется кислород, важный для дыхания.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Темновая фаза (цикл Кальвина) использует энергию АТФ и НАДФН для синтеза глюкозы из углекислого газа, обеспечивая растения углеводами.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происходит в хлоропластах растений, где световая энергия преобразуется в химическую с образованием АТФ и НАДФН во время световой фазы процесса.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является ключевым звеном экосистем, обеспечивая преобразование энергии солнца и поддержание жизни на планете.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метаболических путей в клетке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структура поступления, преобразования и использования веществ в клетке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АТФ для клеточных процессов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молекулярный «аккумулятор» энергии постоянно синтезируется и расходуется, что обеспечивает быстрое реагирование клеток на изменяющиеся потребности организма.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Ограниченные запасы АТФ заставляют клетки эффективно управлять его производством и использованием для поддержания жизнедеятельности.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является универсальным источником энергии, необходимой для синтеза белков, активного транспорта и передачи импульсов в нервных клетках.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обмена веществ в росте и развитии организма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Энергия, получаемая в ходе обмена веществ, поддерживает процессы деления клеток и синтез важных биомолекул, включая гормоны и ферменты.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Метаболизм обеспечивает клетки необходимыми строительными блоками, например аминокислотами и сахарами, для роста и восстановления тканей.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Интенсивность обмена веществ особенно велика в период подросткового роста, что требует повышенного поступления питательных веществ.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Сахарный диабет — нарушение утилизации глюкозы
</a:t>
            </a:r>
            <a:pPr algn="l" indent="0" marL="0">
              <a:lnSpc>
                <a:spcPct val="115000"/>
              </a:lnSpc>
              <a:buNone/>
            </a:pPr>
            <a:r>
              <a:rPr lang="en-US" sz="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сахарном диабете клетки теряют способность эффективно использовать глюкозу из-за инсулинорезистентности или недостатка инсулина. Это приводит к повышению сахара в крови и нарушениям энергетического обмена.
</a:t>
            </a:r>
            <a:endParaRPr lang="en-US" sz="971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Фенилкетонурия — генетический дефект фермента
</a:t>
            </a:r>
            <a:pPr algn="l" indent="0" marL="0">
              <a:lnSpc>
                <a:spcPct val="115000"/>
              </a:lnSpc>
              <a:buNone/>
            </a:pPr>
            <a:r>
              <a:rPr lang="en-US" sz="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фермента, расщепляющего аминокислоту фенилаланин, приводит к её накоплению и токсическому воздействию на нервную систему. Болезнь требует специальной диеты с ограничением фенилаланина.
</a:t>
            </a:r>
            <a:endParaRPr lang="en-US" sz="971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Подагра — накопление мочевой кислоты
</a:t>
            </a:r>
            <a:pPr algn="l" indent="0" marL="0">
              <a:lnSpc>
                <a:spcPct val="115000"/>
              </a:lnSpc>
              <a:buNone/>
            </a:pPr>
            <a:r>
              <a:rPr lang="en-US" sz="5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нарушении обмена пуринов происходит избыточное накопление мочевой кислоты, что вызывает воспаление суставов и сильную боль. Болезнь связана с метаболическими нарушениями и неправильным питанием.
</a:t>
            </a:r>
            <a:endParaRPr lang="en-US" sz="978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нарушения обмена веществ
</a:t>
            </a:r>
            <a:endParaRPr lang="en-US" sz="20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витаминов и минералов в обмене веществ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Минералы, такие как магний, железо или цинк, необходимы для структурной и функциональной поддержки ферментных систем и клеточных процессов.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этих веществ вызывает сбои в метаболизме, снижая энергообеспечение и замедляя рост и восстановление тканей.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группы В, С и D играют роль коферментов, без которых ферменты обмена веществ теряют активность и эффективность.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" y="101125"/>
            <a:ext cx="4925029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2213" y="243800"/>
            <a:ext cx="3944400" cy="11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энергетического баланса в организме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951800" y="2407871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баланс зависит от соотношения поступившей энергии с пищей и количества энергии, которую организм расходует на жизненные процессы и активность. Переизбыток вызывает отложение жира.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951725" y="3793042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энергии ведёт к использованию запасов и истощению организма. В подростковом возрасте баланс особенно важен из-за интенсивного роста и потребности в энергии.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обмена веществ у организмов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получают энергию, употребляя растения или других животных, участвуя в пищевых цепях и поддерживая баланс экосистемы.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преобразуют атмосферный CO2 и воду в органические вещества, обеспечивая питанием все живые организмы.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Разложители, такие как бактерии и грибы, возвращают органику в минеральные вещества, замыкая круговорот веществ в природе.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обменные процессы поддерживают устойчивость биогеохимических циклов и обеспечивают жизнь на планете.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обмена веществ для науки и практики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обмена веществ помогает раскрыть основы жизни, способствует развитию медицины и биотехнологий, а также поддерживает экологическую устойчивость и прогресс в сельском хозяйстве.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2026-05-09T07:33:34Z</dcterms:created>
  <dcterms:modified xsi:type="dcterms:W3CDTF">2026-05-09T07:33:34Z</dcterms:modified>
</cp:coreProperties>
</file>