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морфем: корни и приставки в русском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16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главные орфограммы корня и приставки.
</a:t>
            </a:r>
            <a:endParaRPr lang="en-US" sz="3524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Морфемы: основа грамотного письма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— это части слова со своим значением. В 5 классе важно уметь находить корень, приставку, суффикс и окончание: это помогает понимать строение слова и безошибочно писать орфограммы.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слова как главная часть общего значения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родственные слова и хранит их общее значение: вода, водный, подводный, водичка. По нему легче всего увидеть связь между словами и выбрать правильное написание.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корне чаще всего встречаются орфограммы: безударные гласные, парные согласные и буквы в словах с чередованием. Поэтому важно сначала выделить корень, а потом проверять орфограмму.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пятиклассников особенно часто возникают трудности там, где слово звучит иначе, чем пишется. В таких случаях помогает не только слух, но и умение подбирать родственные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безударную гласную в корне и подобрать родственное слово, где эта же гласная окажется под ударением. Например: леса — лес, трава — травы.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должно быть близким по смыслу и иметь тот же корень. Если такая проверка возможна, букву пишут по ударной форме; если нет, слово нужно запомнить.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Проверяемая безударная гласная в корне
</a:t>
            </a:r>
            <a:endParaRPr lang="en-US" sz="1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 корне встречаются чаще всего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 словах, где ученик ориентируется только на звучание и не выделяет морфему.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трудностей вызывают проверяемые гласные, но заметную долю составляют и другие орфограммы корня.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Ориентировочное распределение для учебной презентации по русскому языку, 5 класс.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непроверяемым написанием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гласную в корне нельзя проверить ударением: тетрадь, карандаш, вокзал, молоко, шоссе. Такие слова относятся к словарным и требуют запоминания целиком.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запомнить их быстрее, слова удобно объединять по темам: школьные принадлежности, транспорт, предметы быта, названия мест. Так легче увидеть и повторить написание в группе.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просто читать слово, а записывать его, проговаривать по слогам и составлять с ним короткие предложения. Чем чаще слово встречается в речи и на письме, тем прочнее запоминание.
</a:t>
            </a:r>
            <a:endParaRPr lang="en-US" sz="107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гласную в корне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проверяемую орфограмму от словарного написания.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Чередующиеся гласные в корне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корнях с чередованием буква выбирается не по ударению, а по правилу. Поэтому обычный подбор проверочного слова здесь не помогает.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5 классе встречаются пары и группы лаг/лож, раст/ращ/рос, гар/гор и клан/клон. Эти корни нужно узнавать по условиям написания.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правило в действии: полагать — положить, выращивать — вырос, загореть — загар.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корень относится к группе чередования, сначала определяют условие написания, а уже потом выбирают букву. Это экономит время и снижает число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392490"/>
            <a:ext cx="4007700" cy="9606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букву в корнях с чередованием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 главные условия выбора буквы в наиболее частых корнях.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 корне с чередованием зависит от условия написания, а не от проверки ударением.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 для 5 класса.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в корне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звонкие согласные часто оглушаются, поэтому на письме легко ошибиться: дуб — дубы, гриб — грибы, снег — снега. Чтобы проверить букву, нужно подобрать форму или слово, где после согласной стоит гласная.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помнить пары б/п, в/ф, г/к, д/т, ж/ш, з/с. Если после согласной появляется гласная, слышнее становится исходный звук, и написание определяется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как часть слова перед корнем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вместе с ним образует новое слово, меняя его смысл: приехать, подземный, написать, сделать.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указывать на приближение, направление, присоединение, повтор действия или его завершённость, поэтому в разных словах выполняет разные смысловые функции.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пишется слитно со словом и не отделяется от корня. Чтобы правильно писать слово, важно сначала найти именно эту часть.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приставку от предлога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правило: проверяем, можно ли изменить слово и вставить между частями другое слово.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приставки в школьных словах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показывает, какие приставки ученики встречают чаще всего в упражнениях, списывании и текстах для 5 класса.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при-, по- и под-. Значит, именно эти приставки стоит отрабатывать в первую очередь.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русского языка для 5 класса; данные не являются результатом статистического исследования.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на з/с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приставках раз-/рас-, без-/бес-, из-/ис-, воз-/вос- выбор буквы зависит от следующего звука. Перед звонкими согласными пишется 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глухими согласными пишется с: разбить, беззвучный, возглавить, но расписать, бескрайний, воспитать. Правило связано со звучанием следующего согласного.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быстро определить первый звук после приставки. Именно он подсказывает, писать з или с в начале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пре- и при-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при-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пре-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При- пишется, если приставка выражает приближение, присоединение, расположение рядом или неполноту действия. Например: приехать, приклеить, приоткрыть, прилететь.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Пре- часто указывает на высокую степень признака или близка по смыслу к пере-. Поэтому в словах прекрасный, превысить, преувеличить, преградить пишется именно эта буква.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перепутать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похожее звучание не помогает выбрать написание. Важно значение приставки.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легко спутать на слух, но правильный выбор даёт смысл приставки и следующий звук.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правописания приставок и морфем.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подбирать проверочное слово только по звучанию, не проверяя, есть ли у слов общий корень и одинаковое значение.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смешение приставки и предлога: ученик пишет слитно то, что должно быть раздельно, или наоборот.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ошибок появляется в корнях с чередованием, когда правило подменяют обычной проверкой ударением и выбирают букву наугад.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и пре- с при-, если не определяют значение приставки. Без анализа морфем одна и та же буква кажется случайной.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орфограммы в слове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к какой части слова относится буква и какое правило нужно применить.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писать морфемы без ошибок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не только знать правило, но и регулярно выделять морфемы в словах из учебных текстов и упражнений.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устойчивый результат даёт сочетание разбора слова и постоянной практики. Одного заучивания правил недостаточно.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приёмов по теме правописания морфем для 5 класса; данные условные, учебно-методические.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корни и приставки без ошибок, нужно видеть состав слова, понимать его значение и применять нужное правило. Морфемный разбор и внимательная проверка делают письмо намного точнее.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морфем: главное, что нужно запомнить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2026-05-22T15:09:00Z</dcterms:created>
  <dcterms:modified xsi:type="dcterms:W3CDTF">2026-05-22T15:09:00Z</dcterms:modified>
</cp:coreProperties>
</file>