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военных лет: слово как оружие, память и нравственная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годы войны стало частью общей борьбы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рождались тексты военных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создавались на фронте, в блокаде, в эвакуации и в напряжённом тылу. Их писали для газет, радио и бойцов — быстро, точно и предельно выразительно.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литературы в годы войны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поддерживала людей, помогая удерживать надежду, мужество и внутреннюю дисциплину в условиях постоянной опасности и утрат.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стихи, очерки и заметки особенно ценились за эмоциональную силу: они быстро доходили до читателя и сразу откликались на события.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фиксировала живую правду фронта и тыла, превращая отдельные судьбы в общую картину исторического испытания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фронта: краткость, ритм и сила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стихи часто строились на ритме, который легко запоминался и мог звучать почти как песня. Такая форма делала текст доступным и убедительным для самых разных читателей.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близкие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повторяются дорога, письмо, дом, ожидание и солдатский долг. Эти мотивы соединяли личное чувство с общенародным переживанием войны.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литературы 1941–1945 годов; точные статистические данные отсутствуют.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распределение военной литературы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Оперативные жанры быстрее попадали к читателю и точнее отвечали на потребность момента.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краткие и эмоционально насыщенные формы: именно они лучше всего работали в условиях войны.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лирика: Симонов, Твардовский, Берггольц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Ольги Берггольц выразила опыт блокадного Ленинграда: в ней личная боль превращается в гражданскую стойкость и голос осаждённого города.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Константина Симонова «Жди меня» стало символом верности и духовной связи между фронтом и домом, особенно важной для военного поколения.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Александра Твардовского показал солдата как живого, сильного и остроумного человека, в котором узнаётся народный характер.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«Священная война» — голос первых дней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звучала как призыв к сопротивлению и быстро стала эмоциональным знаком начала великой борьбы. В ней соединились торжественная интонация и чувство исторической необходимости, поэтому она воспринималась как общая клятва.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«Тёмная ночь» — дом, который ждет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о разлуке напоминала бойцам о семье, тепле и мирной жизни, ради которой шла война. Её тихая интонация особенно сильно действовала именно потому, что не спорила с фронтовой суровостью, а человечески её дополняла.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землянке» и «Катюша» — память, ставшая общей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легко переходили от одного слушателя к другому и становились частью повседневного опыта. Их простая мелодия и ясный образный язык помогали хранить надежду, дружбу и чувство единства.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знали на фронте и в тылу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военный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личного фронтового опыта к культурной памяти.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стремилась показать солдатский быт без прикрас: усталость, страх, ожидание, взаимовыручку и тяжёлую повседневность боевых условий.
</a:t>
            </a:r>
            <a:endParaRPr lang="en-US" sz="1375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деталь в таких текстах не просто создаёт достоверность, но и помогает увидеть, как экстремальные обстоятельства меняют характер и поступки.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Виктора Некрасова, Бориса Горбатова и Василя Быкова война раскрывается как нравственное испытание, где особенно заметен личный выбор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войне: правда окопа и судьба человека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07134"/>
            <a:ext cx="4534800" cy="2420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литературы военных лет, 1941–1946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художественные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по-своему осмысливали войну и человека в ней.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жанрах авторов объединяет одно: война изображена через человека, его выбор и внутреннюю силу.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Ленинградская блокадная литература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Блокадные дневники, стихи и радиовыступления Ольги Берггольц фиксировали голод, холод и ежедневную угрозу смерти, превращая личный голос в свидетельство о судьбе осаждённого города.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трагедия блокады соединена с внутренней несгибаемостью ленинградцев: литература не только передаёт страдание, но и сохраняет достоинство, солидарность и веру в жизнь.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создавались в условиях крайнего истощения, поэтому каждая подробность — от звука обстрела до бытовой мелочи — приобретала документальную точность и особую нравственную весомость.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материалов презентации; условная визуализация на основе ключевых мотивов военной литературы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военной литературы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личные переживания в военной прозе и поэзии тесно связаны с общим историческим опытом поколения.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мотивов ожидания и утраты подчёркивает: война в литературе осмысляется прежде всего через человеческую судьбу.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солдата в литературе 1941–1945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в военной литературе показан не как безликий герой, а как живой человек, который устает, боится, вспоминает дом и всё же сохраняет чувство долга перед другими.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убедителен благодаря сочетанию фронтовой правды и человеческих деталей: юмора, терпения, взаимовыручки и внутренней стойкости, без которых невозможна подлинная цена победы.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военная литература входит в чтение подростков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формы, ясный сюжет и сильная эмоциональная развязка делают тексты военных лет доступными старшеклассникам без потери исторической глубины.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вход в тему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героев подросток видит, как война затрагивает семью, дружбу, любовь и ответственность, а не только сражения и даты.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отклик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этого круга помогают обсуждать историческую правду, нравственный выбор и цену мирной жизни в рамках программы 11 класса.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значение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легко переходят из урока в семейное чтение, поэтому становятся частью разговора о прошлом нескольких поколений.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семейной памятью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поэтических произведений 1941–1945 годов, представленных в презентации; условная шкала настроений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структура военной поэзии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меняется вместе с ходом войны: в стихах усиливаются не только тревога и надежда, но и чувство исторической ответственности автора.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к 1944–1945 годам отражает переход от мобилизационного напряжения к уверенности в победе.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и художественный вымысел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повышала доверие читателя, потому что текст воспринимался не как отвлечённая фантазия, а как свидетельство очевидца.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письма, дневники и заметки давали авторам фактическую основу, из которой вырастали точные и убедительные образы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переработка помогала выйти за пределы частного случая и показать судьбу человека как часть общей истории страны.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факта и образа делает военную литературу одновременно историческим источником и полноценным произведением искусства.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фронтового текста к национальной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произведения, созданные в годы войны, переходили от актуального отклика к устойчивому культурному канону.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военных лет остается актуальной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особенно важны её нравственные ориентиры: честь, сострадание, взаимопомощь и уважение к жизни, которые остаются значимыми вне зависимости от эпохи.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напоминают, что в экстремальной ситуации особенно ясно проявляются выбор, ответственность и цена человеческой жизни, а значит, их смысл не ограничен прошлым.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помогает понимать историю через судьбу конкретного человека: через страх, надежду, утрату и верность она делает абстрактные события личностно ощутимыми.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162123"/>
            <a:ext cx="4813500" cy="31854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их вклад в литературу военных лет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литературе военных лет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помогали авторам говорить о войне по-разному: от личной лирики до фронтовой прозы и песенной памяти.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раскрывают войну с разных сторон, но объединены общей задачей — сохранить правду времени и человека в нём.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военных лет: слово, которое помнит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1941–1945 годов сохранили историческую правду войны и её нравственный смысл, поэтому и сегодня учат мужеству, ответственности, верности и человеческому достоинству.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2026-05-23T16:06:59Z</dcterms:created>
  <dcterms:modified xsi:type="dcterms:W3CDTF">2026-05-23T16:06:59Z</dcterms:modified>
</cp:coreProperties>
</file>