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Западной Европы XI—XV веков: ключевые события и изменения.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XI—XV вв.: обзор и ключевые темы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эпохи средневековой Западной Европы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XI—XV века характеризуются феодальной раздробленностью, влиянием церкви и ростом городов. Формируются основы современного общества, науки и культуры в условиях постоянных войн и смены власти.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и рост городов Европы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 — начало активной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регулярные ярмарки, устанавливаются торговые пути между городами и деревнями, создавая новый экономический обмен.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— формирование городского сословия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купцы, ремесленники и мастера цехов, которые становятся важной социальной силой в городах.
</a:t>
            </a:r>
            <a:endParaRPr lang="en-US" sz="926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 — рост значимости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превращаются в центры ремёсел, финансов и торговли, на примере Флоренции, Венеции и Гента.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 — укрепление городской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банковские операции и расширяются торговые связи, что стимулирует дальнейшее оживление экономики.
</a:t>
            </a:r>
            <a:endParaRPr lang="en-US" sz="9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структура средневекового города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— крупный центр XIII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достиг около 80 000 жителей, стал важным торгово-ремесленным центром, окружённым каменными стенами и укреплениями. Развивались городские органы управления и объединения жителей.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как торговая держава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славилась развитой сетью гаваней и морской торговлей. Городская жизнь строилась вокруг ремёсел и цехов, обеспечивающих строгое соблюдение профессий и их качества.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и цехи — основа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союзы, такие как гильдии ткачей в Бруге, контролировали производство, обучали новичков и регулировали социальные традиции, укрепляя стабильность городской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общества — король, далее крупные сеньоры, включая герцогов и графов, а также рыцари и крестьянство, связанные системой вассалитета.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Вассалитет основан на клятве верности и службе, при этом земля передавалась как феод — главная форма собственности.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делились на вилланов (относительно свободных) и серфов — крепостных зависимых слуг, исполнявших натуральные повинности.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являлась основным источником власти и богатства, вокруг неё строились все экономические и социальные отношения.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феодального общества в Западной Европе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церковь: роль и влияние в обществе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социальные функции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контролировала обширные земли, многочисленные учреждения и имела значительное влияние на политическую жизнь Европы, включая монархов.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образовательное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сохраняли древние знания, обучали и помогали больным, а церковные нормы регулировали образование, праздники и общественную мораль.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причины, участники и последствия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1096 год — начало Первого крестового похода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призыву папы римского многочисленные рыцари и паломники отправились освобождать Святую землю от мусульман.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— серия походов на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походах участвовали разные сословия: рыцари, крестьяне и торговцы, что стимулировало экономические и культурные контакты.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торговли с Востоком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товары — пряности, шёлк, что укрепляет связи между Западной Европой и Востоком.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феодалов и укрепление корон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крестовых походах способствует росту королевской власти и снижению влияния отдельных феодалов.
</a:t>
            </a:r>
            <a:endParaRPr lang="en-US" sz="9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 — духовенство, знать и горожане с крестьянами, каждый имел свои права и обязанности в обществе.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 городские сообщества Западной Европы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объединялись в гильдии для защиты профессиональных интересов и контроля качества продукции.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гильдии ткачей в Бруге показывает, как союзы защищали торговые секреты и поддерживали обучение новых мастеров.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XIII века усиливается королевская власть во Франции и Англии, укрепляются династии Капетингов и Плантагенетов.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создан парламент (1295 г.), объединяющий представителей знати, духовенства и городских общин для совместного управления.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постоянные бюрократии, наёмные армии и государственные налоги, что повышает стабильность власти.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Заложены основы централизованных государств, которые станут доминировать в европейской политике в дальнейшем.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государственности и королевской власти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наука средневековой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велось по программам права, медицины, богословия, философии и астрономии, формируя компетентную интеллектуальную элиту.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Болонский, Парижский и Оксфордский университеты стали центрами высшего образования и научных исследований в средние века.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Аквинский, Роджер Бэкон и Альберт Великий — центральные фигуры науки, внесшие вклад в развитие средневековой мысли.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искусство: разнообразие форм и стилей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архитектура: крепость и монументальность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 характерен массивными каменными стенами и полукруглыми арками. Собор в Дуреме — пример такой мощи со своими толстенными колоннами и простыми формами, создающими чувство надежности и вечности.
</a:t>
            </a:r>
            <a:endParaRPr lang="en-US" sz="96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Готика: возвышенность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 поражают высокими стрельчатыми арками, витиеватыми окнами с яркими витражами. Нотр-Дам-де-Пари демонстрирует устремленность к небу и легкость, воплощающие духовные стремления эпохи.
</a:t>
            </a:r>
            <a:endParaRPr lang="en-US" sz="101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изобразительное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популярны рыцарские романы и баллады, повествующие о подвигах и любви. Скульптуры и миниатюры отражают религиозные сюжеты, украшая витражи и рукописи, делая культуру яркой и живой.
</a:t>
            </a:r>
            <a:endParaRPr lang="en-US" sz="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XI–XV веках широко используется трёхполье и тяжёлый плуг, что значительно увеличивает урожайность и улучшает качество сельскохозяйственной продукции.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Водяные и ветряные мельницы становятся распространёнными, авансируя переработку зерна и других продуктов, что облегчает повседневную жизнь и способствует экономическому росту.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ремесленные цехи и торговые гильдии, объединяющие мастеров для защиты интересов и поддержания высокого уровня продукции и услуг.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металлических монет расширяет рыночные отношения, укрепляет денежную экономику и стимулирует развитие торговли внутри и между городами.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хозяйства, торговли и ремёсел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 научные изобретения и их влияние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в Европу из Китая приходит бумага, что упрощает хранение и тиражирование книг, ускоряя распространение знаний среди образованной элиты.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очков, башенных часов и компаса значительно облегчает жизнь и работу в повседневности, науке и навигации, расширяя горизонты путешествий и исследований.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в 1450 году Иоганн Гутенберг изобретает книгопечатание, что радикально меняет культуру, делая книги доступнее и ускоряя обмен идеями во всей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«Чёрная смерть»: эпидемия и её последствия для Европы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XIV века ознаменована беспрецедентной эпидемией чёрной смерти, унесшей миллионы жизней и вызвавшей социально-экономический коллапс в городах и селах.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эпидемии сократилось количество рабочих рук, что привело к росту их зарплат и ослаблению власти феодалов, стимулируя экономические преобразования и социальные изменения.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война: долгий конфликт с глубокими последствиями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войны: борьба за престол и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из-за споров между династиями Англии и Франции за французский престол и контроль над землями, что вызвало длительный военный конфликт с переменной удачей сторон.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военных действий и новые тактики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отличалась сменой союзов, использованием наёмных армий и новых военных технологий, таких как лучники из Уэльса, что существенно изменило ход сражений и структуру рыцарства.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национальные последствия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привела к ослаблению феодальной знати, росту национального самосознания во Франции и Англии, а также к изменению военного дела и централизации королевской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Жакерия во Франции в 1358 году стала массовым протестом крестьян против тяжелых налогов и эксплуатации со стороны феодалов, демонстрируя недовольство 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и городские восстания XIV 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1381 году в Англии произошло восстание Уота Тайлера, вызванное ростом налогов и жёстким контролем власти, в котором принимали участие и горожане, и крестьяне.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волнения привели к укреплению королевской власти и заложили основы постепенного ослабления крепостного права и росту социальной мобильности.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 веку наблюдается значительный рост городского населения и развитие мануфактур, что ослабляет старые феодальные зависимости и стимулирует экономику.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королевской власти способствует формированию централизованных государств, способных эффективно управлять своей территорией и ресурсами.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Великие географические открытия: подготовка экспедиций Колумба в Испании и путешествия Васко да Гамы из Португалии меняют картину мира и открывают новые торговые пути.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гуманизма распространяются, формируя культуру Возрождения, которая ставит человека в центр общественных и культурных процессов.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Новому времени: население, открытия, гуманизм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позднего средневековья: экономика, культура, церковь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сфере происходят изменения: схоластика теряет влияние, художники, такие как Джотто, вводят реализм в искусство, отражая новые взгляды на жизнь.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XIV века Европа переживает демографический спад и экономические трудности из-за неурожаев и эпидемий, что замедляет развитие народных масс.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сталкивается с внутренними кризисами, такими как раскол Католической церкви и гуситское движение в Чехии, поднимая вопросы реформ и изменяющих традиции.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мощные монархии Франции, Англии и Испании, которые укрепляют государственные институты и государственный контроль над народом.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Гуманистические идеи активно развиваются, а изобразительное искусство и книгопечатание достигают пика расцвета и влияют на массовую культуру.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сфера трансформируется: внедряются новые виды налогов, укрепляются банки и торговые связи, что способствует экономической стабильности.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эпохи географических открытий создаются за счёт открытия кругосветных маршрутов и расширения международной торговли.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 рубеже Нового времени: общество, культура, экономика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XI–XV века сформировали общественные институты, культуру и экономику, заложив основу для развития централизованных государств и гуманистических идей, продолжающих влиять на Европу и сегодня.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Европа: фундамент современной цивилизации
</a:t>
            </a:r>
            <a:endParaRPr lang="en-US" sz="25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2026-05-10T14:12:40Z</dcterms:created>
  <dcterms:modified xsi:type="dcterms:W3CDTF">2026-05-10T14:12:40Z</dcterms:modified>
</cp:coreProperties>
</file>