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Бунин. «Господин из Сан-Франциско»: смерть, иллюзия успеха и цена богатства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рассказ о власти денег, хрупкости успеха и неизбежности смерти.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литературный контекст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написан в 1915 году, когда Бунин особенно остро размышляет о кризисе цивилизации, власти случая и конечности человеческой жизни. Частная история здесь превращается в обобщение о мире, где внешнее благополучие не спасает от духовной пустоты.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героя: от благополучия к разрушению иллюзий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отправляется в путешествие как человек, уверенный в силе капитала и в собственной значимости. Сам выезд уже подчинён расчёту и престижу.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Океанский лайнер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корабле его окружает комфорт, услуга и показная роскошь. Благополучие выглядит прочным, но остаётся искусственным и зависимым от внешних условий.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 Капри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становится фоном для завершающего этапа отдыха. Красота пейзажа не приносит гармонии и лишь усиливает скрытую тревогу.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и обратный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гостинице герой внезапно умирает, и привычный порядок рушится. После смерти его статус исчезает, а тело превращается в безличный груз.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Господин из Сан-Франциско как тип, а не как индивидуальность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лишён имени, поэтому воспринимается не как конкретный человек, а как социальный тип. Это представитель богатого мира, для которого ценность измеряется деньгами и положением.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Обезличенность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респектабельность скрывает внутреннюю пустоту и отсутствие духовной жизни. Безымянность подчёркивает, что перед читателем не биография, а символ обезличенного богатства.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художественные функции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рассказа раскрывают разные стороны мира, где человеческая ценность подменена выгодой, привычкой и внешней учтивостью.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не столько индивидуальны, сколько типологичны: каждый показывает зависимость общества от денег, статуса и полезности.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роскоши как декорация и ловушка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создаёт видимость защищённости, но остаётся временной декорацией. Внутри этого пространства человек не свободен, а лишь обслуживается по правилам статуса и денег.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Ресторан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Изящная трапеза выглядит как знак избранности, однако превращается в ритуал потребления. За внешним блеском почти не остаётся живого общения и искренности.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Палубное пространство отделяет пассажиров от реального мира и поддерживает иллюзию контроля. На самом деле они движутся внутри замкнутой системы, зависимой от стихии.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и сервис подменяют подлинные отношения. Удобство становится привычкой, а привычка — формой духовной инерции, в которой человек постепенно теряет глубину.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И. А. Бунина «Господин из Сан-Франциско»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жизни и смерти в ключевых эпизодах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торжественного ожидания к резкому обесцениванию всего достигнутого; именно финал делает контраст особенно жестким.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смерть, тем быстрее исчезают статус и почтение. Бунин показывает, что социальная значимость человека крайне непрочна.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корабль «Атлантида» как символы цивилизации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«Атлантида» изображена как замкнутый и самодостаточный мир, где пассажиры чувствуют себя защищёнными от реальности. Однако эта защищённость искусственна и потому обманчива.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корабля отсылает к легенде о погибшей цивилизации и заранее окрашивает плавание в тревожный, предвосхищающий тон. Оно напоминает, что внешняя мощь не отменяет обречённости.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у Бунина не романтизирован: это равнодушная стихия, перед которой деньги и техника бессильны. На её фоне человеческие амбиции выглядят особенно незначительными.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Неаполь и Капри: красота юга и скрытая тревога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Италия дана как пространство солнца, моря и туристической привлекательности, но эта красота не приносит героям внутренней полноты. Она лишь подчёркивает их духовную опустошённость.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 становится местом кульминации: именно здесь внезапно обрывается жизнь господина из Сан-Франциско. На фоне живописного пейзажа особенно заметна хрупкость человеческих планов.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падения цивилизации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рассказе И. А.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 светского общества и власть формальной вежливости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встречают подчеркнутой любезностью, потому что он богат и может оплатить комфорт, услуги и удовольствие. Вежливость здесь работает как форма расчета, а не как проявление уважения.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 и смерти тон окружающих резко меняется: исчезает забота, а на первый план выходят неудобство, спешка и практические вопросы. Человек перестает быть личностью и становится проблемой.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светский мир как пространство внешних правил, где приличия заменяют сочувствие. Этикет сохраняется, но внутренней человечности в нем почти нет.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раскрывается нравственная черствость общества: достоинство признают не в человеке, а в его деньгах, положении и пользе для окружающих.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героя как смысловой центр сюжета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Внезапность и будничность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господина изображена без торжественности и без романтического пафоса. Она приходит обыденно, почти незаметно, и именно поэтому звучит особенно страшно.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иллюзии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события сразу видно, насколько непрочны богатство, статус и привычка считать себя значительным. Бунин убеждает: материальные преимущества не отменяют конечности человеческой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рассказа помогают Бунину показать иллюзорность богатства и хрупкость человеческого положения.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на один вывод: внешнее благополучие держится на условностях, а перед смертью и природой любые социальные знаки теряют силу.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И. А. Бунина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точно и сдержанно, выбирая выразительные предметные детали вместо прямых оценок. Благодаря этой точности повседневные сцены приобретают философскую глубину и символический смысл.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контрасты: плавное описание сменяется резким смысловым поворотом, а спокойная интонация усиливает трагическое впечатление. Читатель ощущает скрытое напряжение даже в внешне благополучных эпизодах.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манера соединяется с обобщением, поэтому частная история богатого путешественника превращается в размышление о жизни, смерти и ценности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контрастов в рассказе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рассказе не только создают выразительность, но и направляют читателя к авторской оценке изображенного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внешняя роскошь, тем заметнее ее бессилие перед смертью и нравственной пустотой. Именно противопоставления делают сатиру Бунина особенно острой.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рассказа: что осуждает Бунин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Бунин осуждает культ денег, когда человеческую ценность измеряют доходом, удобством и способностью покупать внимание. Такой взгляд обедняет личность и делает отношения холодными.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интересует и более широкий вопрос — хрупкость цивилизации. За блеском отелей, корабля и этикета скрывается мир, который легко распадается перед лицом смерти и времени.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разоблачение духовной слепоты: герои заняты развлечением и статусом, но не замечают ни чужой боли, ни собственной конечности. Жизнь превращается в набор внешних впечатлений.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имени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существует как представитель богатого класса, а не как неповторимая личность. Бунин намеренно не дает ему имени, чтобы подчеркнуть: перед нами тип, живущий деньгами, привычкой к комфорту и уверенностью в собственном превосходстве.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маски значимости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тело героя перевозят почти как багаж, и этот жест разрушает иллюзию его исключительности. Всё, что казалось важным при жизни, мгновенно теряет смысл, потому что обезличенность оказывается сильнее социального статуса.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безымянного героя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отношение окружающих к герою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почтения к безразличию в зависимости от пользы, денег и социального статуса персонажа.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277800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63" y="2927725"/>
            <a:ext cx="166275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общими темами творчества Бунина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ощутима скоротечность человеческого существования: благополучие может длиться недолго, а смерть разрушает все планы за один миг.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красота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соединяет красоту моря, юга и путешествия с тревогой и утратой, показывая, что прекрасное не устраняет боли и конечности.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перед 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 Бунина остается беззащитным перед временем, случайностью и смертью, даже если обладает деньгами, комфортом и социальным престижем.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Притчевый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история богатого путешественника перерастает в притчу о ценности личности, нравственном выборе и подлинной цене человеческого существования.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который снимает маску успеха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убеждает: деньги не спасают от смерти, а внешнее благополучие не заменяет человеческого достоинства. «Господин из Сан-Франциско» напоминает, как легко общество теряет лицо.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2026-05-23T16:33:45Z</dcterms:created>
  <dcterms:modified xsi:type="dcterms:W3CDTF">2026-05-23T16:33:45Z</dcterms:modified>
</cp:coreProperties>
</file>