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78725" y="2684325"/>
            <a:ext cx="4885800" cy="19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 власти, конфликте и борьбе за Дон в Гражданскую войну.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3475" y="776025"/>
            <a:ext cx="7978800" cy="141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советская республика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83475" y="473400"/>
            <a:ext cx="4219800" cy="1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до 1918 года: пространство конфликта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область к 1918 году стала ареной столкновения советов, казачьих структур и вооруженных сил.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Предпосылки: распад власти на Дону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администрации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и Октябрьская революции разрушили прежнюю административную систему, оставив на местах вакуум власти. В этих условиях советы и полевые комитеты начали быстро брать управление на себя.
</a:t>
            </a:r>
            <a:endParaRPr lang="en-US" sz="935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Дону усилилось соперничество между советскими органами, казачьей верхушкой и антибольшевистскими силами. Каждая из сторон стремилась контролировать города, станицы, продовольствие и вооруженные отряды.
</a:t>
            </a:r>
            <a:endParaRPr lang="en-US" sz="992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единой власти сопровождался ростом насилия и политической поляризации. Это подтолкнуло большевиков к созданию собственной региональной опоры, способной удерживать территорию силой и решениями Советов.
</a:t>
            </a:r>
            <a:endParaRPr lang="en-US" sz="892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республике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становился общий центр, тем заметнее регионы стремились к отдельным формам управления. Донская советская республика возникла именно как ответ на этот процесс дезинтеграции.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казачества в политическом кризисе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было не просто населением региона, а особым служилым сословием с военной обязанностью, земельными правами и привычкой к самостоятельному решению местных вопросов.
</a:t>
            </a:r>
            <a:endParaRPr lang="en-US" sz="1082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выборы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революций внутри казачьей среды не сложилось единой позиции. Одни поддерживали сохранение порядка, другие искали нейтралитет, третьи сближались с советской властью или ее противниками.
</a:t>
            </a:r>
            <a:endParaRPr lang="en-US" sz="1075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кризис углублялся из-за споров о земле, мобилизации и власти в станицах. Для многих казаков это означало не абстрактную политику, а прямую угрозу привычному укладу.
</a:t>
            </a:r>
            <a:endParaRPr lang="en-US" sz="1082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раскол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отсутствие согласия внутри казачества сделало Дон уязвимым для быстрого перехода власти. Регион оказался расколотым не только идеологически, но и по социальным интересам.
</a:t>
            </a:r>
            <a:endParaRPr lang="en-US" sz="10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Донской советской республики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1918 года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части территории Донской области утверждается советская власть, и обсуждается переход управления к Советам вместо прежних структур.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1918 года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революционные органы, которые должны были организовать управление, снабжение и оборону в условиях нарастающих боевых действий.
</a:t>
            </a:r>
            <a:endParaRPr lang="en-US" sz="1010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Лето—осень 1918 года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сталкивается с усилением противников и вынуждена опираться на вооруженные отряды для сохранения контроля над территорией.
</a:t>
            </a:r>
            <a:endParaRPr lang="en-US" sz="9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власти и связь с РСФСР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решения проходили от советов и ревкомов к практическому управлению с опорой на РСФСР.
</a:t>
            </a:r>
            <a:endParaRPr lang="en-US" sz="8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управления на Дону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Съезды и советы задавали общую политическую линию, утверждали приоритеты и определяли, какие задачи считать первоочередными для региона в условиях войны.
</a:t>
            </a:r>
            <a:endParaRPr lang="en-US" sz="979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Исполнительные комитеты превращали решения в конкретные распоряжения. Они следили за снабжением, координацией власти и передачей указаний на места.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 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ревкомы обеспечивали практический контроль над станицами и волостями. Через них проходили мобилизация, охрана порядка и вмешательство в работу администрации.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Низовое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Волостные и станичные структуры доводили распоряжения до населения. От их устойчивости зависело, удастся ли удержать территорию в подчинении советской власти.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80294"/>
            <a:ext cx="271200" cy="2169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66220"/>
            <a:ext cx="271200" cy="2169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меры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Земельный передел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старых сословных привилегий должна была изменить распределение земли. Власть стремилась закрепить ее за трудящимися, ослабляя прежние имущественные различия в деревне и станице.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хлебом был важен не меньше политических лозунгов. Зерно рассматривалось как ресурс снабжения армии и городов, поэтому его учет и изъятие становились частью политики.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актив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и комитеты бедноты должны были втянуть население в новую систему управления. Через них власть опиралась на активных сторонников и усиливала влияние на местах.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социальная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Сословные различия пытались заменить новой социальной логикой, где решающим считался труд и лояльность советской власти. Это меняло привычные представления о статусе и праве на землю.
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по отношению к казачеству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Станица на перепутье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станице беднейшие казаки надеялись, что новая власть защитит их от старых привилегий и откроет путь к земле. Но рядом уже проходили мобилизация и реквизиции, вызывавшие раздражение и страх. Политика менялась быстрее, чем успевали привыкнуть люди.
</a:t>
            </a:r>
            <a:endParaRPr lang="en-US" sz="1086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 недоверие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части казаков советская власть означала шанс переломить старый порядок и снизить влияние верхушки. Однако во многих местах это быстро столкнулось с недоверием к ревкомам, призывам и внешнему давлению со стороны центра.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жестче становились решения о продовольствии и призыве, тем сильнее росло сопротивление. На Дону политический выбор часто определялся не идеями, а тем, как конкретная станица переживала войну и нехватку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 годом провозглашения республики и начала ее борьбы за выживание.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Гражданской войны на Дону
</a:t>
            </a:r>
            <a:endParaRPr lang="en-US" sz="659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 год, когда новая власть на Дону сразу оказалась в условиях войны.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15044"/>
            <a:ext cx="4000500" cy="1735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участники формирования советской власти на Дону и их функции в условиях Гражданской войны.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фигуры и их роли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деятельность сочетала политическую работу, организацию управления и поддержку вооруженной опоры власти.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Донской советской республике и участниках событий 1918 года.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развивались почти без пауз: каждый этап зависел от успехов на фронте и способности удержать населённые пункты.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этапов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военного давления устойчивость советской власти на Дону быстро снижалась и к 1919 году практически исчезла.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Донской советской республики по историческим обзорам.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318897"/>
            <a:ext cx="4039800" cy="19189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показывает, как быстро менялась политическая ситуация и как тесно она зависела от фронтовой обстановки.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 события по периодам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был военный контроль, тем быстрее разрушались административные и политические структуры республики.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Донской советской республики.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точки на карте Дона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193050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область была не просто территорией, а узлом сообщений и снабжения. Именно поэтому борьба шла за станицы, переправы и железнодорожные линии, а не только за крупные города.
</a:t>
            </a:r>
            <a:endParaRPr lang="en-US" sz="1036" dirty="0"/>
          </a:p>
        </p:txBody>
      </p:sp>
      <p:sp>
        <p:nvSpPr>
          <p:cNvPr id="12" name="Text 3"/>
          <p:cNvSpPr txBox="1"/>
          <p:nvPr/>
        </p:nvSpPr>
        <p:spPr>
          <a:xfrm>
            <a:off x="3795705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Подвижный фронт
</a:t>
            </a:r>
            <a:pPr algn="l" indent="0" marL="0">
              <a:lnSpc>
                <a:spcPct val="115000"/>
              </a:lnSpc>
              <a:buNone/>
            </a:pPr>
            <a:r>
              <a:rPr lang="en-US" sz="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фронта постоянно смещалась, потому что ни одна сторона не могла быстро закрепиться на всей территории. Это делало власть временной и зависимой от местных успехов.
</a:t>
            </a:r>
            <a:endParaRPr lang="en-US" sz="1036" dirty="0"/>
          </a:p>
        </p:txBody>
      </p:sp>
      <p:sp>
        <p:nvSpPr>
          <p:cNvPr id="13" name="Text 4"/>
          <p:cNvSpPr txBox="1"/>
          <p:nvPr/>
        </p:nvSpPr>
        <p:spPr>
          <a:xfrm>
            <a:off x="6398356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очаги
</a:t>
            </a:r>
            <a:pPr algn="l" indent="0" marL="0">
              <a:lnSpc>
                <a:spcPct val="115000"/>
              </a:lnSpc>
              <a:buNone/>
            </a:pPr>
            <a:r>
              <a:rPr lang="en-US" sz="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Населённые пункты часто переходили из рук в руки. Карта помогает увидеть, как локальные столкновения складывались в общую картину борьбы за регион и определяли судьбу республики.
</a:t>
            </a:r>
            <a:endParaRPr lang="en-US" sz="103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опоры власти оказалось недостаточно, чтобы сохранить контроль над регионом.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причин падения Донской советской республики по историческим материалам.
</a:t>
            </a:r>
            <a:endParaRPr lang="en-US" sz="659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удержания власти не хватило прочной опоры на местные силы и устойчивого снабжения: даже при наличии советских структур республика оставалась уязвимой.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ликвидации к новым порядкам
</a:t>
            </a:r>
            <a:endParaRPr lang="en-US" sz="2246" dirty="0"/>
          </a:p>
        </p:txBody>
      </p:sp>
      <p:sp>
        <p:nvSpPr>
          <p:cNvPr id="9" name="Text 2"/>
          <p:cNvSpPr txBox="1"/>
          <p:nvPr/>
        </p:nvSpPr>
        <p:spPr>
          <a:xfrm>
            <a:off x="474025" y="2239062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1919: смена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утраты контроля советская администрация на Дону была перестроена, а управление всё теснее связывалось с военной обстановкой и централизованными решениями.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41037" y="2596237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стал одним из главных участков противоборства в Гражданской войне. Борьба за станицы, продовольствие и транспорт продолжилась уже в новом масштабе.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22513" y="3191538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Земельный и социальный конфликт не исчез, но был включён в иную систему власти. Это повлияло на дальнейшее устройство жизни в области.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26798"/>
            <a:ext cx="4000500" cy="1912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помогают точнее понять язык эпохи и устройство власти на Дону.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терминов облегчает чтение источников и показывает, как язык власти отражал новую политическую реальность.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Историко-терминологический минимум по теме Гражданской войны.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318897"/>
            <a:ext cx="4039800" cy="19189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сторон показывает, что исход определяли не только лозунги и декреты, но и реальные ресурсы: люди, хлеб, транспорт и вооружённые отряды.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сил и исходов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или поражение зависели от сочетания политической поддержки и силы на местах, а не от одного решения сверху.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сторон и этапов по материалам о Донской советской республике.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истории региона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смена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республики показывает, как быстро в годы Гражданской войны менялись институты власти. Один и тот же регион мог за короткое время пережить несколько политических режимов.
</a:t>
            </a:r>
            <a:endParaRPr lang="en-US" sz="1056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противоречия на Дону не были случайными: они росли из земельного вопроса, казачьих привилегий и борьбы за распределение ресурсов между разными группами населения.
</a:t>
            </a:r>
            <a:endParaRPr lang="en-US" sz="1056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фронта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контроль определял устойчивость любой администрации. Если власть не могла удержать дороги, станицы и переправы, её решения оставались формальными и быстро теряли силу.
</a:t>
            </a:r>
            <a:endParaRPr lang="en-US" sz="1056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Донской республики помогает понять всю эпоху: без прочной местной опоры даже политически важные преобразования оказывались кратковременными и уязвимыми.
</a:t>
            </a:r>
            <a:endParaRPr lang="en-US" sz="10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советская республика просуществовала недолго, но ярко показала, что в Гражданскую войну власть решали не только декреты, а ещё контроль территории, поддержка населения и военная сила.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Краткий, но показательный опыт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2026-07-26T05:44:45Z</dcterms:created>
  <dcterms:modified xsi:type="dcterms:W3CDTF">2026-07-26T05:44:45Z</dcterms:modified>
</cp:coreProperties>
</file>