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94050" y="4044222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473309" y="999811"/>
            <a:ext cx="6197400" cy="26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этапы происхождения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от древних предков до современного человека: ключевые этапы и изменения.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изучения антропогенеза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исследует вопросы происхождения и развития человека через археологию, генетику и анатомию. Наука о человеке вызывает обсуждения более двух столетий, раскрывая сложность нашей эволюции.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Олдувайское ущелье — колыбель первых орудий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Танзании в Олдувайском ущелье найдено множество древних каменных орудий, возраст которых превышает 1,5 миллиона лет. Эти находки подтверждают роль региона в начальном этапе развития рода Homo.
</a:t>
            </a:r>
            <a:endParaRPr lang="en-US" sz="119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Хадар и «Люси» — символы австралопитеков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Эфиопии, в районе Хадар, археологи обнаружили скелет австралопитека — «Люси». Этот образец свидетельствует о раннем бипедализме и переходе к прямохождению.
</a:t>
            </a:r>
            <a:endParaRPr lang="en-US" sz="13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Стеркфонтейн: богатство ископаемых останков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Южноафриканская пещера Стеркфонтейн дала обширные останки гоминид разных периодов. Здесь были найдены черепа и кости, подтверждающие длительное развитие предков человека в Африке.
</a:t>
            </a:r>
            <a:endParaRPr lang="en-US" sz="1286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истоки рода Homo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эволюции гоминид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696117" y="1640136"/>
            <a:ext cx="2310670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(4–2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прямоходящих приматов с ограниченным мозговым объемом и приспособлениями к жизни в саванне.
</a:t>
            </a:r>
            <a:endParaRPr lang="en-US" sz="1336" dirty="0"/>
          </a:p>
        </p:txBody>
      </p:sp>
      <p:sp>
        <p:nvSpPr>
          <p:cNvPr id="12" name="Text 3"/>
          <p:cNvSpPr txBox="1"/>
          <p:nvPr/>
        </p:nvSpPr>
        <p:spPr>
          <a:xfrm>
            <a:off x="3414935" y="1640136"/>
            <a:ext cx="2310670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(1,9 млн – 300 тыс.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человека за пределы Африки, освоение огня, усовершенствование инструментов и социальная организация.
</a:t>
            </a:r>
            <a:endParaRPr lang="en-US" sz="1368" dirty="0"/>
          </a:p>
        </p:txBody>
      </p:sp>
      <p:sp>
        <p:nvSpPr>
          <p:cNvPr id="13" name="Text 4"/>
          <p:cNvSpPr txBox="1"/>
          <p:nvPr/>
        </p:nvSpPr>
        <p:spPr>
          <a:xfrm>
            <a:off x="1132535" y="3441333"/>
            <a:ext cx="2310669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(2,4–1,4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 увеличенным мозгом и способностью изготавливать каменные орудия, первые шаги в развитии трудовой деятельности.
</a:t>
            </a:r>
            <a:endParaRPr lang="en-US" sz="1447" dirty="0"/>
          </a:p>
        </p:txBody>
      </p:sp>
      <p:sp>
        <p:nvSpPr>
          <p:cNvPr id="14" name="Text 5"/>
          <p:cNvSpPr txBox="1"/>
          <p:nvPr/>
        </p:nvSpPr>
        <p:spPr>
          <a:xfrm>
            <a:off x="3845723" y="3441333"/>
            <a:ext cx="2319749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(400–40 тыс.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холодному климату Евразии, развитая культура и использование сложных орудий труда.
</a:t>
            </a:r>
            <a:endParaRPr lang="en-US" sz="1494" dirty="0"/>
          </a:p>
        </p:txBody>
      </p:sp>
      <p:sp>
        <p:nvSpPr>
          <p:cNvPr id="15" name="Text 6"/>
          <p:cNvSpPr txBox="1"/>
          <p:nvPr/>
        </p:nvSpPr>
        <p:spPr>
          <a:xfrm>
            <a:off x="6119393" y="1640136"/>
            <a:ext cx="2310670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(около 300 тыс.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современного человека с развитым мозгом, речью и комплексной культурой.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58" y="1594232"/>
            <a:ext cx="3854864" cy="19123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729" y="1594232"/>
            <a:ext cx="3854864" cy="19123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703345"/>
            <a:ext cx="3872379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австралопитеков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обладали строением таза и ног, которые позволяли уверенно ходить на двух ногах. Это открытие указывает на важный эволюционный шаг к человеческому образу жизни.
</a:t>
            </a:r>
            <a:endParaRPr lang="en-US" sz="1216" dirty="0"/>
          </a:p>
        </p:txBody>
      </p:sp>
      <p:sp>
        <p:nvSpPr>
          <p:cNvPr id="10" name="Text 1"/>
          <p:cNvSpPr txBox="1"/>
          <p:nvPr/>
        </p:nvSpPr>
        <p:spPr>
          <a:xfrm>
            <a:off x="4716984" y="3703343"/>
            <a:ext cx="3872380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 в африканских саваннах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Обитая в открытых ландшафтах, австралопитеки адаптировались к переменам окружающей среды, что стимулировало развитие новых поведенческих способностей, включая использование природных укрытий.
</a:t>
            </a:r>
            <a:endParaRPr lang="en-US" sz="1178" dirty="0"/>
          </a:p>
        </p:txBody>
      </p:sp>
      <p:sp>
        <p:nvSpPr>
          <p:cNvPr id="11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— первые обладатели прямохождения
</a:t>
            </a:r>
            <a:endParaRPr lang="en-US" sz="2700" dirty="0"/>
          </a:p>
        </p:txBody>
      </p:sp>
      <p:sp>
        <p:nvSpPr>
          <p:cNvPr id="12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habilis: ключевые инновации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стал первым, кто систематически использовал каменные орудия Oldowan для резки и дробления пищи.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объема мозга до 650–800 см³ свидетельствует о развитии когнитивных функций у этого вида.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Обитание на территории современных Танзании и Кении повлияло на адаптационные стратегии и освоение окружающей 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за пределы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впервые вышел за пределы Африки, осваивая Европу и Азию, что свидетельствует о расширении экологических и климатических адаптаций.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достижения и огонь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контролировать огонь и изделие улучшенных орудий Acheulean отражают высокий уровень социальной организации и технологического прогресса.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— освоение новых горизонтов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11" y="1508047"/>
            <a:ext cx="3427528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видов гоминид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размеры, мозговой объем и время существования гоминид, подчеркивая их постепенное развитие.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мозговой объём увеличиваются с эволюцией, что отражает прогресс физического и умственного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Smithsonian Human Origins Program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эволюционных переходов гоминид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Обосновано палеоантропологическими и археологическими данными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изменения благодаря прямохождению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Бипедализм освободил руки, что позволило развивать уникальные навыки захвата и использования инструментов.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тазовых костях и нижних конечностях улучшили устойчивость и маневренность при ходьбе.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S-образного позвоночника обеспечило амортизацию и эффективное распределение нагрузки при движении.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черепа и зубов связаны с изменениями в питании и речевых возможностях.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объёма мозга у австралопитеков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австралопитеков достигал примерно 400−500 см³, что значительно меньше современного человека. Несмотря на небольшой размер, это уже заложило основы для более сложного поведения и начала когнитивного развития.
</a:t>
            </a:r>
            <a:endParaRPr lang="en-US" sz="882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Интеллектуальные возможности Homo erectus
</a:t>
            </a:r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Homo erectus объём мозга вырос до 900−1100 см³, что сопровождалось улучшением навыков охоты и производства орудий. Это способствовало распространению вида за пределы Африки и освоению новых территорий.
</a:t>
            </a:r>
            <a:endParaRPr lang="en-US" sz="879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развитие мозга у неандертальцев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обладали очень большим мозгом — до 1750 см³, превышающим объём мозга многих современных людей. Это помогло им адаптироваться к холодным климатическим условиям и развить сложные социальные связи.
</a:t>
            </a:r>
            <a:endParaRPr lang="en-US" sz="867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прогресс древних гоминид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орудий труда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орудия, созданные Homo habilis, представляли собой простые каменные инструменты Oldowan, используемые для резки и дробления пищи. Это был эффективный способ взаимодействия с окружающей средой.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изобрёл более сложные инструменты Acheulean — рубила и скребки, которые требовали более точной обработки и позволяли расширить спектр использования орудий в быту и охоте.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применяли технику Mousterian с разнообразием специализированных орудий, а Homo sapiens внесли инновации верхнего палеолита, включая кости и дерево, что повысило разнообразие и эффективность орудий.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огня и влияние на быт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одного миллиона лет назад Homo erectus начал контролировать огонь, что обеспечило новое качество жизни. Огонь стал источником тепла, защиты от хищников и средством приготовления пищи, улучшая безопасность и питание.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огня способствовало социальному объединению у очага, ускорению пищеварения и снижению потребности в крупных зубах, что повлияло на анатомические изменения и выбор более комфортных местообитаний.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расселения гоминид по планете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ключевые этапы миграций гоминид, показывая постепенное покорение новых территорий на протяжении миллионов лет.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волны свидетельствуют о гибкости видов и их адаптации в различных климатических и географических условиях с постепенным расширением охвата Homo sapiens.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Smithsonian Human Origins Program, 2023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Неандертальцы: особенности и исчезновение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оснащение включало изготовление одежды и сложные орудия труда, что указывало на высокий уровень социальной организации и технологического развития.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около 40 тыс. лет назад связывают с конкуренцией с Homo sapiens, климатическими изменениями и возможными эпидемиями, которые подорвали численность популяции.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обладали крепким телосложением и развитым мозгом до 1750 см³, это обеспечивало хорошую адаптацию к суровым условиям Евразии и активную культуру Мустье.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особенности Homo sapiens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Появившийся около 300 тысяч лет назад Homo sapiens выделялся тонкостенным строением костей, высоким лбом и выраженным подбородком, что отличало его от предшественников. Эти изменения отражают адаптацию к новым когнитивным возможностям и образу жизни.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и когнитивное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вид обладал развитым языком, способным к абстрактному мышлению, что позволило создавать сложные социальные структуры. Это стало фундаментом для культурного и технологического прогресса в последующие эпохи.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Homo sapiens: уникальные черты и достижения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речи и мышления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гортани и специализированных зон мозга, включая области Брока и Вернике, обеспечило возможность членораздельной речи, что стало ключевой эволюционной инновацией.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слуховая чувствительность способствовала эффективной коммуникации, важной для передачи знаний и координации в группах, что ускорило культурную эволюцию.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мышление сформировали новые способы восприятия мира, общения и коллективного опыта, способствуя появлению сложных социальных и технологических структур.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0650" y="1744875"/>
            <a:ext cx="72120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5163" y="1804995"/>
            <a:ext cx="751200" cy="600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56813" y="1744875"/>
            <a:ext cx="63105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проявления искусства и верований у Homo sapiens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росписи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художественные изображения, например в пещерах Шове и Ласко, отражают развитие абстрактного восприятия и символического мышления у древних людей.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Фигурки и амулеты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фигурок Венеры и других украшений из костей и раковин указывает на появление духовных верований и эстетического самоосознания.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Погребальные 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ритуалы захоронения свидетельствуют о формировании представлений о загробной жизни и коллективной памяти, углубляющих социальные связи.
</a:t>
            </a:r>
            <a:endParaRPr lang="en-US" sz="14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искусств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Живопись, скульптура и музыка достигли расцвета, свидетельствуя о развитии творческого мышления. Эти формы искусства указывали на сложное восприятие окружающего мира.
</a:t>
            </a:r>
            <a:endParaRPr lang="en-US" sz="1080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обмена и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обменных отношений между племенами стимулировало экономическое сотрудничество и распространение новых технологий, укрепляя социальные связи.
</a:t>
            </a:r>
            <a:endParaRPr lang="en-US" sz="1178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иерархия и племенные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первых племенных объединений отражало усложнение общественной организации и ускорение интеллектуального и духовного прогресса в этот период.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революция верхнего палеолита: новые горизонты человечества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эволюция человека как фундамент современного 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демонстрирует сложный процесс биокультурных изменений, благодаря которым сформировался современный человек. Понимание этих этапов расширяет осознание истоков нашей социальной и интеллектуальной природы.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2026-05-10T01:42:12Z</dcterms:created>
  <dcterms:modified xsi:type="dcterms:W3CDTF">2026-05-10T01:42:12Z</dcterms:modified>
</cp:coreProperties>
</file>