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открытия к технологии: как прогресс меняет промышленность и повседневную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технологии определяют не только выпуск продукции, но и транспорт, связь, медицину и энергетику. Особенно заметен переход к Industry 4.0: данные, роботы, аддитивные методы и экологичные решения становятся основой конкурентоспособности.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знание превращается в технологию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Внедрение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изделие можно выпускать стабильно, оценивают его цену, ресурсы и выгоду для рынка. Экономическая применимость решает, станет ли разработка массовой.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Идея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научная идея, которая объясняет явление или решает практическую задачу. Без знания о том, как устроен процесс, нельзя перейти к осмысленной технологии.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проводят исследования и создают прототип, чтобы проверить, работает ли замысел в реальных условиях. На этом этапе важны расчёты, эксперименты и инженерная точность.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испытаний технология доводится до надёжного и повторяемого результата. Именно здесь становится ясно, можно ли организовать устойчивое серийное производство.
</a:t>
            </a:r>
            <a:endParaRPr lang="en-US" sz="1046" dirty="0"/>
          </a:p>
        </p:txBody>
      </p:sp>
      <p:sp>
        <p:nvSpPr>
          <p:cNvPr id="14" name="Text 6"/>
          <p:cNvSpPr txBox="1"/>
          <p:nvPr/>
        </p:nvSpPr>
        <p:spPr>
          <a:xfrm>
            <a:off x="5222775" y="3111022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Условие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не работает без трёх условий: научного знания, инженерного решения и экономического смысла. Отсутствие хотя бы одного звена останавливает превращение идеи в технологию.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и фабрики сделали возможным переход от ремесла к механизированному производству. Возникли крупные предприятия, выросли объёмы выпуска и роль транспорта.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Электричество, конвейер и массовое производство резко ускорили выпуск товаров. Промышленность стала более ритмичной, а продукция — доступной для широкого рынка.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Электроника, компьютеры и автоматизация вывели управление производством на новый уровень. Предприятия стали точнее, быстрее и технологически сложнее.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индустриальные революции кратко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производства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на станках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непрерывно отслеживают температуру, вибрацию, нагрузку и износ оборудования. Это позволяет замечать отклонения раньше, чем они превращаются в простой или брак.
</a:t>
            </a:r>
            <a:endParaRPr lang="en-US" sz="677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оборудования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сети передают данные между линиями, складами и центрами управления. Производство становится прозрачным: состояние каждого участка можно видеть почти в реальном времени.
</a:t>
            </a:r>
            <a:endParaRPr lang="en-US" sz="677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и прогноз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системы выявляют скрытые закономерности в больших массивах данных. Они помогают находить узкие места, прогнозировать поломки и точнее планировать загрузку.
</a:t>
            </a:r>
            <a:endParaRPr lang="en-US" sz="730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данных делает завод управляемой системой, а не набором отдельных машин. В результате быстрее принимаются решения и уменьшаются потери ресурсов.
</a:t>
            </a:r>
            <a:endParaRPr lang="en-US" sz="677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двойники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повторяют работу реального цеха и позволяют проверять сценарии без остановки производства. Это снижает риски при внедрении новых решений.
</a:t>
            </a:r>
            <a:endParaRPr lang="en-US" sz="6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Мини-график волн индустриального развития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новой стадии ценность создают не только машины, но и скорость обработки информации, которая связывает все элементы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волна повышает производительность и точность управления, а на этапе умного производства данные становятся ключевым ресурсом.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индустриального развития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и человеко-машинное сотрудничество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роботы берут на себя сварку, сборку и упаковку, где особенно важны точность и повторяемость. Это уменьшает влияние человеческого фактора и повышает стабильность качества.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линии могут работать круглосуточно, сохраняя одинаковый режим и высокую скорость. Для предприятия это означает большую производительность при предсказуемом результате.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работника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всё чаще отвечает за настройку оборудования, контроль параметров и решение нестандартных ситуаций. Такая роль требует технической грамотности и внимательности к процессу.
</a:t>
            </a:r>
            <a:endParaRPr lang="en-US" sz="1068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Человеко-машинное сотрудничество эффективнее полного вытеснения людей: робот выполняет рутину, а человек принимает сложные решения, где нужна ответственность и гибкость.
</a:t>
            </a:r>
            <a:endParaRPr lang="en-US" sz="11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производства вместо жёстких линий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переналадка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производственная линия может быстро переходить от одной модели к другой. Это особенно важно там, где ассортимент меняется часто и нельзя надолго останавливать выпуск.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серии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системы помогают выпускать короткие серии без потери качества и слишком больших затрат. Производитель лучше подстраивается под запросы рынка и снижает излишние запасы.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 сложных отраслях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автомобили требуют высокой точности, но также частого обновления моделей. Поэтому именно в этих отраслях адаптивное производство даёт заметное преимущество.
</a:t>
            </a:r>
            <a:endParaRPr lang="en-US" sz="985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не отменяет дисциплины: нужны цифровое планирование, точная логистика и подготовленный персонал. Без этого быстрая переналадка не даст ожидаемого эффекта.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и аддитивные методы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за слоем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Изделие создаётся слой за слоем по цифровой модели, поэтому форма почти не ограничена классической обработкой. Это открывает путь к сложным внутренним полостям и лёгким конструкциям.
</a:t>
            </a:r>
            <a:endParaRPr lang="en-US" sz="1116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Аддитивные методы уменьшают количество отходов, потому что материал добавляется только там, где он нужен. Это делает процесс особенно привлекательным для дорогих сплавов и точных деталей.
</a:t>
            </a:r>
            <a:endParaRPr lang="en-US" sz="1116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авиации, медицине и машиностроении 3D-печать помогает создавать детали сложной формы и индивидуальные изделия. В дизайне она расширяет свободу проектирования.
</a:t>
            </a:r>
            <a:endParaRPr lang="en-US" sz="1116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прототипы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ускоряет изготовление прототипов, а значит, позволяет быстрее проверять идеи и исправлять конструкцию. В разработке это сокращает время от замысла до испытаний.
</a:t>
            </a:r>
            <a:endParaRPr lang="en-US" sz="11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080820"/>
            <a:ext cx="4332300" cy="15481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эффектов 3D-печати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Аддитивное производство меняет подход к конструкции, скорости и персонализации изделий.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особенно ценна там, где важны сложные формы и индивидуальность, но массовое производство пока чаще выигрывает по скорости и цене.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аддитивных технологиях и промышленном производстве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Ember, в 2023 году на возобновляемые источники пришлось около 30% мировой выработки электроэнергии: это показывает, как быстро меняется энергосистема.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выработки электроэнергии обеспечили возобновляемые источники в 2023 году.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Ember, Global Electricity Review 2024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микросхемы содержат десятки миллиардов элементов на одном кристалле, поэтому техника становится компактнее, быстрее и экономичнее в потреблении энергии.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92 млрд транзисторов
</a:t>
            </a:r>
            <a:pPr algn="ctr" indent="0" marL="0">
              <a:lnSpc>
                <a:spcPct val="120004"/>
              </a:lnSpc>
              <a:buNone/>
            </a:pPr>
            <a:r>
              <a:rPr lang="en-US" sz="1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разместили в чипе M3 Max, показав масштаб микроэлектроники нового поколения.
</a:t>
            </a:r>
            <a:pPr algn="ctr" indent="0" marL="0">
              <a:lnSpc>
                <a:spcPct val="120004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55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Newsroom, презентация чипа M3 Max, 2023
</a:t>
            </a:r>
            <a:endParaRPr lang="en-US" sz="31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 — один из самых заметных результатов биотехнологий: они ежегодно предотвращают миллионы тяжёлых случаев и демонстрируют практическую силу биоинженерии.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4–5 млн жизней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спасают вакцины по оценке Всемирной организации здравоохранения.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(WHO)
</a:t>
            </a:r>
            <a:endParaRPr lang="en-US" sz="3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данных к устойчивым поставкам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и мониторинг позволяют быстрее обнаруживать сбои и точнее управлять запасами по всей цепочке.
</a:t>
            </a:r>
            <a:endParaRPr lang="en-US" sz="1102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McKinsey оценивает потенциальный экономический эффект технологий Industry 4.0 в 3,7 трлн долларов к 2025 году, если предприятия широко внедряют цифровые решения.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3,7 трлн $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составить потенциальный эффект Industry 4.0 для мировой промышленности к 2025 году.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McKinsey Global Institute
</a:t>
            </a:r>
            <a:endParaRPr lang="en-US" sz="3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оценке Всемирного экономического форума, к 2027 году у 44% работников изменится набор ключевых навыков: это ускоряет спрос на обучение и переподготовку.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2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44%
</a:t>
            </a:r>
            <a:pPr algn="ctr" indent="0" marL="0">
              <a:lnSpc>
                <a:spcPct val="120004"/>
              </a:lnSpc>
              <a:buNone/>
            </a:pPr>
            <a:r>
              <a:rPr lang="en-US" sz="1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работников, по оценке Всемирного экономического форума, столкнутся с изменением ключевых навыков к 2027 году.
</a:t>
            </a:r>
            <a:pPr algn="ctr" indent="0" marL="0">
              <a:lnSpc>
                <a:spcPct val="120004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87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Economic Forum, The Future of Jobs Report 2023
</a:t>
            </a:r>
            <a:endParaRPr lang="en-US" sz="32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инфраструктура уже требует заметных энергетических ресурсов: без энергоэффективности рост вычислений может усиливать нагрузку на сеть и климатические цели.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1–1,5%
</a:t>
            </a:r>
            <a:pPr algn="ctr" indent="0" marL="0">
              <a:lnSpc>
                <a:spcPct val="120004"/>
              </a:lnSpc>
              <a:buNone/>
            </a:pPr>
            <a:r>
              <a:rPr lang="en-US" sz="1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потребления электроэнергии приходится на дата-центры по оценке Международного энергетического агентства.
</a:t>
            </a:r>
            <a:pPr algn="ctr" indent="0" marL="0">
              <a:lnSpc>
                <a:spcPct val="120004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54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Energy Agency (IEA)
</a:t>
            </a:r>
            <a:endParaRPr lang="en-US" sz="31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инновационная экосистема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источник идей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исследовательские центры создают новые знания, но без связи с предприятиями они редко быстро превращаются в продукты, технологии и услуги.
</a:t>
            </a:r>
            <a:endParaRPr lang="en-US" sz="831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колледж и дополнительное образование формируют кадровую базу, без которой невозможно устойчивое технологическое лидерство и развитие сложных отраслей.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 масштабирование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переводит разработки в испытания, производство и рынок, а государственная инфраструктура помогает через стандарты, финансирование, кластеры и защиту интеллектуальной собственности.
</a:t>
            </a:r>
            <a:endParaRPr lang="en-US" sz="7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ответ вы считаете самым убедительным?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Влияние на эффективность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насколько технология повышает производительность: автоматически ли она ускоряет выпуск, снижает издержки и уменьшает число ошибок на предприятии.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Доступность внедрения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Оцените, насколько легко её внедрить: нужны ли дорогие установки, редкие специалисты, длительная переналадка или крупные инвестиции.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Масштаб преобразований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 о масштабе эффекта: меняет ли технология только одну отрасль или постепенно перестраивает сразу несколько сфер экономики.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как новая индустриальная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уже не просто ускоряет отдельные отрасли: он соединяет данные, машины, материалы и живые системы в единую промышленную среду, где успех зависит от знаний, гибкости и ответственности.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2026-07-26T14:43:17Z</dcterms:created>
  <dcterms:modified xsi:type="dcterms:W3CDTF">2026-07-26T14:43:17Z</dcterms:modified>
</cp:coreProperties>
</file>