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1993 году: реформы и политический кризис — основные темы и задачи урока
</a:t>
            </a:r>
            <a:endParaRPr lang="en-US" sz="2463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кризиса 1993 года как переломного этапа в становлении современной России.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начала 1990-х: путь от СССР к новой России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породил острую необходимость в политических и экономических реформах, определивших курс страны в 1991–1993 годах. Реформы Гайдара и рыночные преобразования создали предпосылки для политического конфликта.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сентября 1993 года Ельцин издаёт указ о роспуске Верховного Совета и назначении новых выборов в Госдуму, что вызвало резкую реакцию парламента.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№1400: начало открытого политического конфликта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Совет объявляет импичмент президенту и признает вице-президента Руцкого временно исполняющим обязанности президента, усиливая раскол власти.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прямое противостояние между исполнительной и законодательной ветвями, перерастающее в острый политический кризис с последствиями на государственном уровне.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2500%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гиперинфляция 1992-го резко снизила реальные доходы и усилила социальное недовольство.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Росстата, 1993 год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1992–1993 годах инфляция достигла невиданных масштабов, вызвав резкое снижение покупательной способности населения и рост безработицы.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реформы и институциональный конфликт в России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 — Распад СССР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независимости России, начало ликвидации советских политических институтов, концепция новой государственности.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 год — Начало реформ Гайдара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рыночных механизмов, приватизация, шоковая терапия, что вызвало экономический кризис и социальное напряжение.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1993 — Указ №1400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Роспуск Верховного Совета, обострение конфликта между президентом и парламентом, начало политического кризиса.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1993 — Вооружённое противостояние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Белого дома, установление приоритета исполнительной власти, подготовка к принятию новой Конституции.
</a:t>
            </a:r>
            <a:endParaRPr lang="en-US" sz="8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60494"/>
            <a:ext cx="322200" cy="25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 в политическом кризисе 1993 года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СМИ активно поддерживали позицию президента, формируя позитивное восприятие реформ и подавляя оппозиционное мнение.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оппозиции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Оппозиционные издания и каналы подвергались цензуре, блокировкам и отключениям в попытке минимизировать их влияние на аудиторию.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раскол журналистов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Журналистское сообщество разделилось между защитниками свободы слова и сторонниками официальной линии, что усилило информационное противостояние.
</a:t>
            </a:r>
            <a:endParaRPr lang="en-US" sz="10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уличного протеста и насилия в Москве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Баррикады вокруг Белого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Демонстранты устроили защитные укрепления вокруг здания парламента, готовясь к возможному штурму. Атмосфера напряжённости и ожидания насилия охватила центр города.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телецентра «Останкино»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Верховного Совета захватили ключевые средства массовой информации, пытаясь контролировать информационный поток и мобилизовать сторонников.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уличных столкновений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противостояний погибли как мирные граждане, так и активные участники конфликта, что обострило политическую и общественную ситуацию.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конфликта: центры противостояния в Москве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дом — центр протеста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 парламента на Краснопресненской набережной стало символом сопротивления и ключевой точкой силового противостояния сторон.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Телецентр «Останкино»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главным вещательным центром позволял влиять на распространение информации в столице и стране в целом.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Мэрия Москвы и Садовое кольцо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стратегические объекты обеспечивали доступ и контроль над транспортными потоками, способствуя оперативному перемещению сил и протестующих.
</a:t>
            </a:r>
            <a:endParaRPr lang="en-US" sz="11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97408"/>
            <a:ext cx="4000500" cy="1570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численность, состав и вооружение сторон конфликта в Москве осенью 1993 года.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участников октябрьского конфликта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Превосходство в численности и вооружении обеспечило победу силовым структурам военного конфликта.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материалы МГБ и МВД РФ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октября Ельцин подписал указ о дополнительных мерах безопасности, усилив контроль государства над ситуацией в Москве.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Объявлены ограничения для деятельности Верховного Совета, направленные на ослабление влияния оппозиции и препятствование её действиям.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активизировались масштабные протесты и митинги, что потребовало расширения полномочий силовых ведомств и ужесточения контроля улиц.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развёртывание патрулей и блокпостов обеспечило усиление режима безопасности и подготовку к решающим действиям властей.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№1633 и усиление конфликта в октябре 1993 года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Белого дома: вооружённое разрешение политического конфликта
</a:t>
            </a:r>
            <a:endParaRPr lang="en-US" sz="2211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Апогей кризиса: штурм «Белого дома» в октябре 1993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дни октября армейские подразделения и спецназ МВД приступили к штурму здания Верховного Совета на Краснопресненской набережной. Использовалась бронетехника и тяжелое вооружение, что привело к многочисленным человеческим жертвам среди защитников парламента и гражданских.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Чрезвычайное положение и изоляция центра Москвы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штурма был введён режим чрезвычайного положения, полностью заблокированы средства связи, ограничен доступ в центральные районы столицы. Эти меры обеспечили контроль исполнительной власти над ситуацией и предотвратили расширение противостояния.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и лидеры октябрьского кризиса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Руслан Хасбулатов — председатель Верховного Совета, активно противостоявший Ельцину и защищавший институты парламента.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Ельцин — президент РФ и главный инициатор роспуска парламента, добивавшийся концентрации власти в руках исполнительной ветви.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Руцкой, вице-президент, назначенный Верховным Советом исполняющим обязанности президента, и Альберт Макашов — глава обороны Белого дома.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приостановка работы Верховного Совета и аресты наиболее активных оппозиционных деятелей после окончания кризиса.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военного положения в столице до середины октября с усиленным патрулированием и контрольными постами на ключевых улицах.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жёсткого контроля президента над политическими институтами и ключевыми СМИ, ограничение политической активности оппозиции.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формирование новой политической системы с доминированием исполнительной власти и ослаблением парламентской роли.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силового разрешения противостояния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свободы прессы и политических прав после кризиса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ряда оппозиционных изданий, включая «Правду» и «Советскую Россию», что резко ограничило альтернативные точки зрения.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задержания и преследования наиболее активных оппозиционеров, а также исключение ряда депутатов из политического процесса.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 с установлением президентской республики и усилением государственного контроля над обществом и СМИ.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референдумом прошли выборы в новые палаты парламента, утверждающие новую двухпалатную систему.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Референдум 12 декабря и принятие новой Конституции Российской Федерации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поддержало новую Конституцию, что обеспечило легитимацию новой политической структуры страны.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Центральной избирательной комиссии России, 1993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1932740"/>
            <a:ext cx="4039800" cy="26912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ключевых положений двух Конституций, отражающая преемственность и новшества политического устройства.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Конституция РФ и её отличия от Конституции 1978 года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Конституция укрепила президентскую власть и закрепила базовые права, создав современную политическую систему.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Конституций СССР и РФ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ЕС и Великобритания официально поддержали действия президента Ельцина как шаг к стабилизации и реформам в России.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реакция на события октября 1993 года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Правозащитные организации осудили применение силы против оппозиции, выразив обеспокоенность по поводу нарушений прав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другие международные структуры призвали к уважению демократических процедур и достижения политического диалога.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президентской власти стало ключевым следствием кризиса, закрепив вертикаль исполнительной власти.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парламента существенно ослабела, снизилась эффективность системы сдержек и противовесов.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Повысилась подозрительность к оппозиции, снизился уровень политического плюрализма и демократических свобод.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силы получило место как важный инструмент власти при решении острых конфликтов и нестабильности.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кризиса: влияние на политическую систему России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реформ и политического кризиса 1993 года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двухпалатного парламента и федеративного строя обеспечило политическую стабильность и управление в масштабах страны.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рыночной экономике сопровождался усилением президентского контроля и формированием новой элиты.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модель сильного центра власти, определившая характер российского государства на ближайшие десятилетия.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Октябрьский кризис 1993 года стал ключевым этапом создания современной российской государственности с её институциональными основами и политической системой, влияющей на жизнь общества и поныне.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кризиса 1993 года для формирования современной России
</a:t>
            </a:r>
            <a:endParaRPr lang="en-US" sz="2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2026-05-11T06:29:41Z</dcterms:created>
  <dcterms:modified xsi:type="dcterms:W3CDTF">2026-05-11T06:29:41Z</dcterms:modified>
</cp:coreProperties>
</file>