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достижения на уроках немецкого языка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уже слышу, повторяю, запоминаю и говорю по-немецки сам.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язык: первые шаги в новом мире слов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немецкий язык открывает детям новый звук, новые слова и маленькие разговоры. Всё строится просто: одно слово, короткая фраза, песенка или игра. Так учиться легко, интересно и совсем не страшно.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и приветствия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с которого начинается урок
</a:t>
            </a:r>
            <a:pPr algn="ctr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урок часто начинается с простого «Hallo». За ним приходят «Guten Morgen» и «Guten Tag», а потом — вежливые слова «Bitte» и «Danke». Ребёнок слышит их, повторяет и постепенно начинает говорить увереннее, будто сам открывает дверь в немецкую речь.
</a:t>
            </a:r>
            <a:endParaRPr lang="en-US" sz="943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познакомиться по-немецки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сказать: «Ich heiße…» и назвать своё имя. Потом появляется ещё одна важная фраза: «Ich bin … Jahre alt». Эти короткие ответы помогают ребёнку не теряться и спокойно рассказывать о себе в самых первых диалогах.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действии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«Tschüss» и «Entschuldigung» встречаются не только в учебнике, но и в играх, парных заданиях, мини-сценках. Они помогают обращаться к одному человеку или к группе и делают общение на уроке живым, понятным и доброжелательным.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алфавит и звуки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буквы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знакомится с буквами немецкого алфавита и видит, что знакомые знаки могут звучать по-новому. Это помогает внимательнее слушать и различать слова.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звуки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вызывают звуки [ä], [ö], [ü], [sch], [ch]. Они звучат непривычно, но именно поэтому запоминаются особенно ярко и весело.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за учителем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произносит слово медленно и чётко, второклассник легче улавливает звучание. Повторение превращает сложный звук в понятную и посильную задачу.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открытие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буквы и сочетания букв вызывают настоящее удивление. Слова сначала кажутся необычными, а потом становятся узнаваемыми и даже любимыми.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числа до 20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осваивают числа от eins до zwanzig и учатся называть их без спешки. Сначала это игра в счёт, потом — короткие ответы про возраст, тетради, карандаши и карточки.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часто звучат в заданиях на внимание: посчитай предметы, покажи нужную карточку, выбери правильное число. Так счёт становится не скучным, а очень полезным маленьким помощником.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 нас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rot легко запоминается через красные игрушки, рисунки и детали одежды. Когда цвет виден глазами, он быстрее остаётся в памяти и сразу узнаётся.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Blau, gelb и grün удобно учить на примерах из класса: обложках, карандашах, тетрадях и картинках. Ребёнок начинает замечать цвета вокруг себя почти как маленький исследователь.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schwarz, weiß и braun часто встречаются в предметах, которые уже знакомы детям. Через простые сравнения и раскраски они звучат всё увереннее и яснее.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rosa, orange и lila делают урок ярче. Их удобно повторять в коротких словосочетаниях и играх, где нужно быстро назвать увиденный предмет.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вещи в портфеле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рюкзаке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ребёнок легко называет знакомые вещи: der Ranzen, das Heft, der Stift и der Bleistift. Эти слова сразу связываются с повседневной школьной жизнью. Портфель больше не просто тяжёлый — он становится настоящей языковой коробкой.
</a:t>
            </a:r>
            <a:endParaRPr lang="en-US" sz="1132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на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Buch, das Lineal и der Radiergummi помогают описывать то, что лежит перед глазами. Ученику проще запомнить их, когда он берёт предмет в руки, показывает его и тут же произносит немецкое название.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вместе с вещами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быстро оживает в командах: писать, читать, считать, рисовать. Ребёнок слышит короткое задание, находит нужный предмет и действует. Так немецкий язык становится не только словом, но и движением.
</a:t>
            </a:r>
            <a:endParaRPr lang="en-US" sz="11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99546" y="2687716"/>
            <a:ext cx="298573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 на немецком языке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помогает назвать самых родных: die Mutter, der Vater, der Bruder и die Schwester. Эти слова быстро входят в активный словарь, потому что они очень личные и понятные.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 дедушка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Oma и der Opa вызывают у детей тёплые ассоциации. Их легко запомнить, потому что рядом сразу возникают любимые семейные фотографии и домашние истории.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короткий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«Das ist meine Mutter» и «Das ist mein Vater» позволяют собрать первые связные предложения. Ребёнок уже не просто называет слова, а рассказывает о своей семье.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Говорю о себе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уверенно произносит семейные слова, он чувствует себя настоящим рассказчиком. Это хороший шаг к маленькому монологу без страха и долгих пауз.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любимая тема второклассников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любимцы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Hund и die Katze почти всегда вызывают улыбку. Эти животные знакомы детям по дому, улице или картинкам, поэтому слова запоминаются легко. К ним удобно добавлять простые описания: klein, lustig, schnell.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из леса и поля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Hase, der Bär и das Pferd помогают расширять словарь и представлять мир вокруг. Второклассник любит узнавать, кто где живёт и как выглядит, особенно если рядом есть яркая картинка или забавная сценка.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небо и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Fisch и der Vogel добавляют в тему движение и свободу. Их легко показать жестом, нарисовать или сравнить по признакам. Так ребёнок не просто учит слово, а сразу видит его образ.
</a:t>
            </a:r>
            <a:endParaRPr lang="en-US" sz="10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песни и рифмовки на уроке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в движении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песенки и подвижные игры. В них нужно хлопать, показывать, идти или менять карточки — и слова запоминаются почти сами собой.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рифмовки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слушают короткие стишки и считалки. Ритм помогает быстро ловить знакомые слова и повторять их без лишнего напряжения.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и говорим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ребёнок уже использует приветствия, числа, цвета и школьные слова в игре. Учёба становится похожа на маленькое приключение, а не на скучное задание.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и простые ответы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уроке ребенок слышит вопрос и быстро находит нужное слово. Затем он отвечает коротко и по делу, почти как в настоящем разговоре, только без спешки и волнения.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мини-диалоги учат не теряться и говорить целым предложением. С каждым удачным ответом появляется уверенность: немецкий язык можно не только слушать, но и использовать самому.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 слух и выполнение заданий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Успех заметен, когда смысл задания становится понятен по одному-двум знакомым словам. Тогда помощь перевода уже не так нужна, а внимание лучше работает на уроке.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Постепенно аудирование превращается в маленькую победу: ученик слушает, сравнивает, выбирает правильный ответ и радуется, что понял немецкую речь сам, без подсказки.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Ребенок узнает знакомые слова и простые команды учителя без перевода. Он понимает, что нужно показать, выбрать, соединить или повторить, и действует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чтении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 карточке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ребенок читает свое имя, короткую подпись к картинке или простое слово на карточке. Он узнает знакомые буквы и замечает, что чтение — это не страшно, а интересно. Понемногу слова начинают складываться в понятный смысл.
</a:t>
            </a:r>
            <a:endParaRPr lang="en-US" sz="1139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про семью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появляется маленькое предложение: Das ist meine Mutter. Ученик читает его вслух медленно, но уверенно. Знакомые слова помогают не потеряться, а картинка подсказывает значение, поэтому чтение становится понятным и дружелюбным.
</a:t>
            </a:r>
            <a:endParaRPr lang="en-US" sz="107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 несколько слов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изображением игрушек или школьных вещей ребенок видит короткий текст из двух-трех строк. Он ищет повторяющиеся слова, узнает буквы и постепенно читает без остановок. Так появляется первое ощущение настоящего успеха.
</a:t>
            </a:r>
            <a:endParaRPr lang="en-US" sz="1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или короткие фразы обычно входят в одно упражнение, поэтому писать по-немецки легко и не страшно.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уроков немецкого языка во 2 классе
</a:t>
            </a:r>
            <a:endParaRPr lang="en-US" sz="932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маленькие задания помогают аккуратно списывать, не путать буквы и запоминать знакомые слова без перегрузки.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задания по немецкому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играть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Раскраски по словам, лото и поиск пары помогают запоминать новые слова почти незаметно. В таких заданиях хочется участвовать, потому что они похожи на игру, а не на скучную проверку.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говорить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Инсценировки, песенки и мини-диалоги особенно нравятся, потому что можно двигаться, повторять слова и говорить коротко. Это делает урок живым и помогает не бояться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успехи на уроке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 год я выучил много новых слов и научился узнавать их на слух. Теперь знакомые темы — числа, цвета, семья и школьные вещи — уже не кажутся чужими.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Мне стало легче строить простые фразы и отвечать полным коротким предложением. Произношение тоже стало лучше, потому что я чаще слушал, повторял и говорил сам.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Самый заметный успех — это уверенность. Когда я узнаю слово без подсказки и понимаю задание сразу, я чувствую: немецкий язык действительно мне по силам.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учиться немецкому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объясняет, как правильно слушать, повторять и говорить, а дома помогают родители. Карточки, картинки и аудиозаписи делают повторение понятным, а не скучным, почти как маленькая языковая игра.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тоже очень важны: с ними легче отвечать в паре и не бояться ошибиться. Когда рядом есть поддержка, немецкий язык становится дружелюбнее и даже немного веселее.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8109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еще нужно потренировать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 спешки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чаще читать короткие слова и маленькие предложения. Тогда буквы и сочетания запоминаются лучше, а чтение становится более уверенным и ровным.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произношение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повторять слова вслух и слушать образец. Так звуки становятся яснее, а знакомые фразы звучат аккуратнее и понятнее для слушателя.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словарных тем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цвета, животные и школьные предметы стоит повторять регулярно. Тогда слова не теряются и легче вспоминаются в игре, ответе или коротком диалоге.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коротких фраз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постепенно расширять ответы и собирать несколько слов в одно предложение. Это помогает говорить свободнее, но без лишней сложности и 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 горжусь своими достижениями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 горжусь тем, что не просто слушаю немецкий язык, а уже могу сказать знакомое слово или фразу вслух. Для второклассника это почти настоящее языковое приключение.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Особенно приятно замечать свой прогресс: раньше было сложно, а теперь многое получается быстрее и смелее. Каждый удачный ответ показывает, что маленькие шаги ведут к большому результату.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первые успехи в немецком языке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я сделал свои первые шаги в немецком: слушал, повторял, говорил и немного читал. Это хороший старт, который помогает двигаться дальше с интересом и уверенностью.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2026-05-25T01:40:02Z</dcterms:created>
  <dcterms:modified xsi:type="dcterms:W3CDTF">2026-05-25T01:40:02Z</dcterms:modified>
</cp:coreProperties>
</file>