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устных преданий к цифровым технологиям: история как зеркало цивилизации.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исторического знания: обзор и ключевые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исторического знания для общества и личности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формирует коллективную память и национальную идентичность, объясняя происхождение традиций и уроки прошлого. От мифов до науки — развитие способов фиксации и понимания прошлого отражает культурный прогресс общества.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Мифология: фундамент раннего исторического мышления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Месопотамии события связывались с волей богов, создавая легенды о сотворении мира и героических подвигах. Эти мифы передавались устно и служили основой коллективного сознания.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и вавилонские мифы как исторический код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обществах истории передавались через саги, соединяя реальные события с мифологией. Устные рассказы сопровождались ритуалами и символами, укрепляя социальные связи и память.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саги: хроники героев и богов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сочетает повествование о битвах с нравственными дилеммами, отражая религиозные представления и культурные ценности древних индийцев через устные традиции.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эпос «Махабхарата»: история и мораль в легендах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Письменность: переход к надежной фиксации истории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3200 г. до н.э. в Шумере появились таблички с записью законов, хозяйственных данных и событий. Они закрепили возможность долговременного хранения информации.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клинописные таблички — первые «исторические документы»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служили для фиксации дат правления фараонов, религиозных обрядов и битв, формируя хроники, которые закрепляли власть и религиозные традиции.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 и хронологические надписи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история писалась на бамбуковых дощечках, где хранились сведения о династиях и важных событиях. Эти записи служили основой для развития исторической мысли.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бамбуковые летописи, как образец систематизации знаний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зарождение систематического изучения истории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«Историй» стремился объяснить причины войн и культурные особенности народов, вводя системный подход к анализу событий и сбору свидетельств.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— отец истории и исследователь причин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развивались монументальные труды, сочетавшие критику источников и глубокое понимание политических и социальных процессов, формируя канонические модели исторического познания.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историографы: Тацит, Ливий и Плутарх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уделял внимание политике и решениям людей, представляя историю как результат конкретных действий и конфликтов, что знаменовало переход к критическому мышлению.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Фукидид и акцент на человеческом факторе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история: религиозная доминанта и хроники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исторические события объяснялись как проявления Божьего промысла и служили укреплению христианских догматов в обществе.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создавались монахами, зачастую анонимно, объединяя библейские мотивы с реальными событиями без акцента на личность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критика и новая историческая методология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Петрарка и Макиавелли подчеркивали важность античных источников и пересмотр средневековых взглядов на историю. 2. Формировался новый исторический стиль, акцентировавшийся на светских и человеческих аспектах.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Итальянские гуманисты перешли к детальному анализу текстов и критике источников. 2. Во Франции и Германии развивались научные подходы, расширяя темы исторических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традиции истории в Европе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национальных ученых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XVI–XVII веках в Англии, Франции и Германии появляются первые университетские кафедры истории, а также национальные школы, формирующие изучение прошлого с национальным акцентом.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летописей к научным трактатам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пресса распространяет исторические труды, а систематизация источников и критика вытесняют устные летописи, открывая путь к академическому исследованию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источниковедческой критики и развитие научных приемов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появляются методы палеографии и сравнительного анализа рукописей для проверки их подлинности и качества источников.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Мабильон вырабатывает принципы архивного дела и установления достоверности документов, заложив основы системного исторического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эпоху Просвещения: новые горизонты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Гиббон исследует падение Римской империи, делая упор на внутренние причины упадка и раскручивая идею прогресса и упадка цивилизаций.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 — аналитика Гиббона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значение научной критики, аккуратного изучения источников и выявления объективных исторических процессов, что формирует основы современной историографии.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исторической науки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формулируют представления о неизбежном развитии общества по универсальным законам, обращая внимание на роль критического анализа источников.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систематизация законов прогресса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пропагандирует светское мышление, рационализм и скептицизм, что подчеркивает важность разума в понимании истории и развития общества.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XVIII века — влияние Вольтера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Профессионализация исторической науки в XIX веке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Леопольд фон Ранке ввёл строгие методы критики источников, задав принцип «говорить, как было». Его подход обеспечил переход истории от литературы к академической дисциплине с опорой на достоверные факты.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Леопольд фон Ранке: основоположник научной историографии
</a:t>
            </a:r>
            <a:endParaRPr lang="en-US" sz="145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Соловьев и Василий Ключевский создали масштабные концепции национальной истории, формируя школы, которые заложили основы профессионального сообщества и стандарты критического исследования в России.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российской исторической науки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Марксистская теория рассматривает историю через призму классовой борьбы и экономических отношений, подчёркивая структурные факторы, определяющие развитие 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ставится на материальные условия и массу, а не на индивидуального деятеля, что меняет взгляды на причины исторических изменений.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марксистской концепции и структурного анализа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оказал влияние на гуманитарные науки, расширив горизонты анализа социальных и экономических процессов в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«Анналов» и новые методы исторического познания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школы «Анналов» предложили рассматривать историю с учётом психологических и социокультурных факторов, обращая внимание на длительные социальные структуры, а не только политические события.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Марка Блока и Люсьена Февра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ввела изучение климатических условий, образа мышления и привычек эпохи, тем самым расширив поле исторического познания за пределы традиционной политики и войны.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Междисциплинарность и повседневная жизнь в центре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методы в историческом исследовании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анализировать большие массивы данных, создавая базы и компьютерные модели для сравнительного и макроисторического исследования.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статистики улучшает понимание сложных процессов, выявляя долгосрочные тенденции и взаимосвязи в развитии обществ.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исторической методологии, 2019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оспаривает объективность истории, подчёркивая, что исторические нарративы создаются через социальные и культурные контексты.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перестаёт быть единой истиной, воспринимается как множество интерпретаций, отражающих интересы и власть различных групп.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в историографии: новые интерпретации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критике традиционных источников и анализе памяти позволяет понять историю как динамичную, изменчивую конструкцию.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Мыслители, такие как Мишель Фуко, исследуют взаимосвязь знания, языка и власти в формировании исторического дискурса.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исторического знания: новые горизонты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архивов и музейных коллекций теперь доступны онлайн, что кардинально расширяет возможности исследователей и делает источники доступными для широкой публики.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Оцифровка и доступность архивов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text mining и геоинформационные системы позволяют анализировать большие тексты и визуализировать исторические события на динамических картах.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текстов и интерактивные карты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поддерживает совместные исследования и создание виртуальных музеев, которые объединяют знания и формируют коллективную память.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проекты и виртуальные музеи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кросс-дисциплинарные подходы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активно интегрируется с социологией, культурологией и антропологией, что расширяет понимание социальных и культурных процессов.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направления, такие как историческая психология и экология, комплексно раскрывающие многомерность прошлого.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науки, включая климатологию и генетику, позволяют изучать влияние природных факторов на исторические события и развитие обществ.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проблемы исторического знания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через интернет подрывает доверие к историческим данным и осложняет их верификацию.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Размытость границ между официальной и массовой историей создаёт новые вызовы для сохранения достоверности исторического дискурса.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источников требует многоаспектного подхода к оценке и интерпретации культурно-разнообразных материалов.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Политизация истории ведет к искажению фактов и манипуляциям с общественным сознанием ради идеологических целей.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исторического знания XXI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включают сочетание традиционных методов с цифровыми технологиями и расширение междисциплинарных исследований для глубокой аналитики.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остаётся внимание к индивидуальным и коллективным воспоминаниям, а также создание новых форм подачи истории для широких аудиторий.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развивается как динамичная наука, объединяющая традиции анализа с инновациями. Критическое мышление и технологические навыки становятся ключом к осознанному восприятию прошлого и формированию гражданской позиции.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исторического знания: вызовы и возможности
</a:t>
            </a:r>
            <a:endParaRPr lang="en-US" sz="29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2026-05-11T05:20:23Z</dcterms:created>
  <dcterms:modified xsi:type="dcterms:W3CDTF">2026-05-11T05:20:23Z</dcterms:modified>
</cp:coreProperties>
</file>