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семейства класса Однодольные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— важные растения с одной семядолей, распространённые по всему миру.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ключевые признаки однодольных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появились около 140 млн лет назад. У них одна семядоля, мочковатая корневая система и упрощённое строение цветков. Они широко распространены и играют важную роль в экосистемах.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однодольных в жизни человека и природе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обеспечивают основной рацион питания миллиардов людей. Они также служат кормом для домашних животных, поддерживая сельское хозяйство и экономику многих стран.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злаковых культур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и тюльпаны украшают приусадебные участки и парки. Осоки формируют болота, поддерживая биоразнообразие и защищая водные экосистемы.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и экологические функции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дают фрукты и масла, которые используются в пище и косметике. Их стволы применяют в строительстве, что делает пальмовые важным хозяйственным ресурсом.
</a:t>
            </a:r>
            <a:endParaRPr lang="en-US" sz="1189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как источник ресурсов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однодольных: корень, стебель, листья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 состоит из множества тонких корешков, без выраженного главного корня, что помогает быстро и эффективно поглощать влагу.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имеют параллельное или дуговидное жилкование, их основание образует влагалище, а устьица расположены равномерно, обеспечивая оптимальное испарение.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обычно прямой и не ветвится, часто полый внутри (как у злаков) или ложный, как у пальм, придавая растениям прочность.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соцветия однодольных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однодольных обычно простые, с одинаковыми по форме и цвету частями околоцветника или с его редукцией. Они часто невзрачны и скромны по виду.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цветков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разнообразны: колос, метёлка, корзинка. Большинство видов опыляется ветром, но некоторые привлекают насекомых для переноса пыльцы.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соцветий и опыление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однодольных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в болотистых и влажных местах, важны для поддержания экосистем и биоразнообразия водных сред.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Осоковые (Cyperaceae)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растения с мощными стволами, дают кокосы, финики и масла, широко используются в хозяйстве.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Пальмовые (Arecaceae)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включает пшеницу, овёс и другие важные злаки, являющиеся главным источником питания человека и животных.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(Poaceae)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лилии, лук и чеснок; декоративные и пищевые растения с яркими цветками и луковицами.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(Liliaceae)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Злаковые (Poaceae): строение и значение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насчитывают более 12 000 видов, имеют полый стебель и узкие листья. Их соцветия представлены колосом или метёлкой, что способствует эффективному распространению пыльцы.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обширные биомассы в луговых и степных экосистемах, служат кормом для животных и являются основным сырьём для пищевой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568" y="1145300"/>
            <a:ext cx="80809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дикорастущие злаки: сравнение видов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виды культурных и дикорастущих злаков, их роль в питании и экологии.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злаки играют ключевую роль в питании, а дикорастущие сохраняют природные экосистемы.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семейства Лилейные: примеры и особенности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и тюльпаны отличаются крупными яркими цветками, широко используются для украшения садов и парков благодаря яркой окраске и форме цветов.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Декоративная привлекательность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размножаются как семенами, так и луковицами, что позволяет им быстро распространяться и сохранять популяции в различных условиях.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луковицами и семенами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чеснок — важные пищевые растения. Они содержат витамины и фитонциды, которые имеют лечебные свойства и используются в кулинарии.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лука и чеснока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Лилейных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чеснок богаты витаминами и фитонцидами, они широко применяются в медицине для профилактики инфекций и укрепления иммунитета.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— культурные растения с высоким экспортным потенциалом, особенно важны для экономики Нидерландов и используются в ландшафтном дизайне.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лилейные ядовиты, их экстракты применяются в фармацевтике для создания лекарственных препаратов с лечебным эффектом.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занимают важное место как декоративные и пищевые растения, оказывая влияние на культуру и экономику многих регионов.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Осоковые (Cyperaceae): строение и роль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Осоковые включают около 5000 видов, характерных для влажных биотопов — болот, берегов рек и озёр. Эти растения имеют трёхгранные стебли и листья с влагалищем, что отличает их от других однодольных.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Осоки играют важную роль в экосистемах, обеспечивая укрытие и корм для многих животных. Они способствуют накоплению торфа, участвуя в формировании природных ландшафтов.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размножения Осоковых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осок имеют характерную трёхгранную форму, а листья состоят из влагалища и пластинки, что помогает им эффективно расти во влажных условиях.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осок — мелкие орешки, которые быстро распространяются по воде и благодаря животным, что способствует освоению новых территорий.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осок собраны в неброские колоски и не имеют ярких лепестков, опыление происходит преимущественно ветром, что обеспечивает успешное размножение.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Пальмовые (Arecaceae): примеры и характерные черты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Пальмовые насчитывают около 2500 видов, среди которых кокосовая, финиковая и пальма-рафия. Для них характерен мощный неветвящийся ствол и крупные листья, собранные в пучок на верхушке.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и внешний вид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распространены преимущественно в тропических регионах, они имеют большое хозяйственное и экологическое значение, обеспечивая пищу и материалы для человека.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пальм: сравнительный анализ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виды пальм, их продукция и области использования, отражающие разнообразие пользы этих растений.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Пальмовое масло является важным пищевым продуктом и экспортируется по всему миру, что подчёркивает экономическую значимость пальм.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семейство широко представлено в комнатном цветоводстве и ландшафтном дизайне, несмотря на наличия ядовитых веществ.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включает семейство аронниковых, характеризующихся плотным початком и ярким покрывалом, что делает их узнаваемыми и популярными в декоративном озеленении.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 и исследования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3500
</a:t>
            </a:r>
            <a:endParaRPr lang="en-US" sz="7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для определения семейства однодольных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основана на форме стебля, структуре листьев и типе соцветий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крупных семейств однодольных среди покрытосеменных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и орхидные — наиболее многочисленные семьи, формирующие основу многих экосистем. Это определяет важность их сохранения и изучения.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злаковых и орхидных подчеркивает их ключевую роль в биоразнообразии и экологии.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однодольные растения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6500" y="15773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Лилии, ирисы, венерин башмачок и орхидеи включены в Красную книгу России и многих других стран. Их численность снижается из-за сбора и разрушения естественных мест обитания.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6500" y="31769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этих видов создаются заповедники, заказники и ботанические сады. Законодательство ограничивает сбор и торговлю редкими растениями.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однодольных к среде обитания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кутикула на листьях уменьшает потерю влаги, что помогает выживать в засушливых условиях.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 эффективно поглощает влагу с поверхности и из верхних слоев почвы.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ствол пальм накапливает питательные вещества и поддерживает устойчивость к сильным ветрам.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однодольных встречаются гидрофиты, способные развиваться в воде, ксерофиты — приспособленные к засухе, и мезофиты с умеренными требованиями к влаге.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разнообразия однодольных растений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играют ключевую роль в экосистемах и экономике. Их разнообразие необходимо защищать, чтобы сохранить баланс природы и обеспечить устойчивость сельского хозяйства и производства.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2026-05-08T19:03:24Z</dcterms:created>
  <dcterms:modified xsi:type="dcterms:W3CDTF">2026-05-08T19:03:24Z</dcterms:modified>
</cp:coreProperties>
</file>