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треугольника: основные свойства и применение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связывают внутренние углы и быстро приводят к ответу в задачах 9 класса.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понятие внешнего угла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когда сторону треугольника продолжают за вершину. Это школьное понятие опирается на смежные углы и на то, что сумма углов треугольника равна 180°. В задачах его используют для вычислений, проверки рисунка и доказательств неравенств.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вершины можно построить два внешних угла, которые связаны симметрией относительно продолжений сторон.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(тема: внешние углы треугольника), 9 класс
</a:t>
            </a:r>
            <a:endParaRPr lang="en-US" sz="81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— угол между стороной и продолжением соседней стороны. При одной вершине можно получить два внешних угла, они вертикальные и равны.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внешний угол изображается на чертеже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чертят при продолжении стороны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треугольник дополняют продолжением одной из сторон за вершину. Внешний угол отмечают дугой снаружи фигуры, а рядом показывают внутренний угол при той же вершине.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смежный и удалённые углы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углы, обычно подписи наносят буквами: смежный внутренний отмечают у вершины, а два удалённых внутренних располагают на других углах треугольника. Это помогает сразу выбрать нужное правило.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внешнего угла с внутренними углами
</a:t>
            </a:r>
            <a:endParaRPr lang="en-US" sz="299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продолжение стороны → смежный угол и два удалённых угла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всегда равна 180°, поэтому внешний угол легко находится по внутреннему.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треугольника и смежных углов (школьная геометрия, 9 класс)
</a:t>
            </a:r>
            <a:endParaRPr lang="en-US" sz="735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и внутренний при одной вершине образуют развернутый угол. Их сумма всегда 180°, а значит внешний равен 180° минус внутренний при той же вершине.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03393"/>
            <a:ext cx="4225529" cy="15100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и внешних углов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трёх ситуаций помогает увидеть закономерность: внешний угол связан либо с 180°, либо со суммой двух удалённых внутренних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находится двумя способами: через 180° (смежные углы) или как сумму двух удалённых внутренних углов.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треугольника из школьного курса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внешнем угле треугольника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 смежных с ним. Удобно думать так: продолжение стороны «собирает» два удалённых угла в один внешний.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удалённые углы равны 35° и 55°, то внешний угол составляет 90°. Это прямо следует из теоремы и помогает без лишних вычислений.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удалённые углы равны 28° и 67°, внешний угол равен 95°. Даже без нахождения третьего внутреннего угла задача решается по одному правилу.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регулярно встречается в типовых заданиях: находят внешний угол по двум другим, сравнивают углы и обосновывают равенства в доказательствах.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углов на одном примере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варианте внешний угол получается «через» сумму двух удалённых внутренних: 40°+60° дают 100°, а смежный угол с ними — развернутый 180°. Поэтому величины на рисунке согласуются.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помогает связать числа и расположение углов: внешний угол оказывается не случайным, а вычислимым по внутренним углам треугольника.
</a:t>
            </a:r>
            <a:endParaRPr lang="en-US" sz="124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на свойства внешних углов; пример из условия с углами 40°, 60°, 80° и внешним 140°.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теорема о внешнем угле верна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Смежность на вершине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стороны создаёт внешний угол и смежный с ним внутренний при той же вершине. Они образуют развернутый угол, то есть дают 180°.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сумма трёх внутренних углов равна 180°. Это отправная точка: внутри ничего «не берётся из воздуха».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удалённых угла «собираются» в внешний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Выражая внешний угол как разность 180° и внутреннего при вершине, получаем сумму двух остальных внутренних углов. Поэтому внешний угол равен сумме двух удалённых.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по чертежу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два удалённых угла при вершинах треугольника равны 28° и 67°. По теореме о внешнем угле внешний угол равен сумме этих двух удалённых внутренних углов: 28° + 67°.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95°. На чертеже обычно отмечают дугами известные углы, рядом ставят буквы вершин и выделяют искомый внешний угол снаружи. Затем записывают короткое вычисление, не находя третий внутренний угол.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6982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845741"/>
            <a:ext cx="658031" cy="52642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внешние углы в задачах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вычисления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помогает находить неизвестные значения без лишних шагов: достаточно увидеть два удалённых внутренних угла или смежную пару, связанного правилом 180°. Это ускоряет решения в типовых школьных заданиях.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уже подписаны некоторые углы, внешний угол позволяет быстро проверить согласованность вычислений. Например, сумма смежных углов должна быть 180°, а значит, ошибки в разметке обнаруживаются сразу.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дополнительными линиями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треугольнику добавляют высоты, биссектрисы или диагонали, новые прямые часто создают внешние углы. Их свойства связывают разные части рисунка и превращают доказательство в расчёт.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неравенств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геометрических рассуждениях внешний угол используют, чтобы сравнивать величины углов. Поскольку он равен сумме двух удалённых углов, можно обосновывать, что один угол заведомо больше другого.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внешний угол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шагов опирается на два правила: смежные углы дают 180°, а внешний угол равен сумме двух удалённых внутренних.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внешними углами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внешний угол с продолжением стороны: принимают за ответ угол между линиями продолжения, а не угол между одной стороной и продолжением соседней. Важно искать именно дугу снаружи треугольника.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складывать не те углы. Часто берут угол, смежный с внешним, вместо двух внутренних, которые удалены от него. Нужно мысленно «обойти» вершину и точно выбрать пары.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ошибочно считают, что внешний угол всегда острый. На самом деле его величина определяется внутренним углом при той же вершине: при большом внутреннем внешняя величина становится тупой.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возможна арифметическая небрежность: внешний угол вычисляют, но не проверяют согласованность с 180°. Если полученное значение не укладывается в геометрию рисунка, значит, допущена ошибка в выборе углов.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числовые пары для проверки понимания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показывают, что при увеличении внутреннего угла внешний уменьшается. Два удалённых угла 30° и 50° дают внешний угол 80° — ещё один быстрый ориентир для проверок.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диаграммы видна неизменность суммы смежных углов: внешний угол всегда дополняет внутренний до 180°. Это подтверждает выбор правила и помогает избегать ошибок при вычислениях.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примеры составлены по стандартным школьным задачам на свойства углов треугольника (без внешних источников).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в равнобедренном треугольнике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стороны «равны — значит, углы тоже равны»
</a:t>
            </a:r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два угла при основании равны. Если каждый из них 50°, третий внутренний угол получается 80°. А внешний угол при вершине дополняет внутренний до 180°, то есть равен 100°.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удобно выбирать у основания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внешний угол построен при одном из углов основания, его величину можно найти так же через 180°. Для наглядного решения отмечают равные стороны, затем равные углы при основании и выводят внешний угол у выбранной вершины — получается 130°.
</a:t>
            </a:r>
            <a:endParaRPr lang="en-US" sz="12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638098"/>
            <a:ext cx="4314825" cy="20368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 устного счёта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внешний угол одним из способов: вычитанием из 180° (через смежную пару) или суммой двух удалённых углов.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внешний угол находится за одну операцию. Выбор правила определяется тем, что дано на чертеже: либо смежная пара, либо два удалённых угла.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задания школьной геометрии на свойства углов треугольника.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и доказательство неравенств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удалённые углы равны 18° и 32°, то внешний угол равен 50°. Так как 50° больше 32° и больше 18°, это свойство сразу превращается в готовое сравнение.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внешний угол удобен в доказательствах: нужно показать, что один угол не может быть слишком малым. Достаточно выразить внешний угол суммой удалённых и сделать вывод о неравенстве.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больше каждого из двух удалённых внутренних углов, потому что он равен их сумме. Значит, внешний не может быть меньше ни одного из слагаемых.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правила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при вершине вместе дают 180°, поэтому внешний угол в паре со внутренним при той же вершине всегда образует развернутый угол. Это правило помогает находить неизвестные значения по одной величине.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равен сумме двух внутренних углов, не смежных с ним. Следовательно, если на чертеже видны именно два удалённых угла, внешний можно вычислить напрямую, не трогая третий.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равенств, работает важное сравнение: внешний угол больше каждого из двух удалённых углов по отдельности. Эти три правила вместе покрывают большинство задач по теме в 9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внешних углах треугольника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связывает сразу несколько внутренних углов и даёт удобный способ находить неизвестные значения. В теме закрепляются три опоры: сумма смежных = 180°, внешний = сумма удалённых, внешний больше каждого из них по отдельности.
</a:t>
            </a:r>
            <a:endParaRPr lang="en-US" sz="118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2026-05-12T03:35:46Z</dcterms:created>
  <dcterms:modified xsi:type="dcterms:W3CDTF">2026-05-12T03:35:46Z</dcterms:modified>
</cp:coreProperties>
</file>