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через тысячелетия: города, религии, наука и традиции Индии.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цивилизация: от древних городов до культурного наследия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выросла между Гималаями и океаном, где реки, муссоны и плодородные равнины помогли людям строить поселения, выращивать урожай и обмениваться товарами.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началась история древней Индии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долины Инда: первые города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Харраппа и Мохенджо-Даро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центры показывают высокий уровень организации: прямые улицы, кирпичные дома, колодцы и водоотвод.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1900 года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культура ослабевает, но ее достижения становятся основой дальнейшего развития Индии.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2600 года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Инда появляются крупные города с продуманной планировкой, ремеслами и торговлей.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Мохенджо-Даро: город с продуманным устройством
</a:t>
            </a:r>
            <a:endParaRPr lang="en-US" sz="3172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археологи нашли кварталы домов, построенных из одинакового обожженного кирпича. Это говорит о единых правилах строительства и о внимании к порядку в городской среде.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баня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 самых известных сооружений Мохенджо-Даро — Большая баня. Ее связывают с обрядами и общественной жизнью, где вода имела особое значение.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 каналы были устроены так, чтобы дождевая и использованная вода уходила из жилых районов. Для древнего города это было очень продуманным решением.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жителей были колодцы и удобный доступ к воде. Такое устройство помогало не только в быту, но и в поддержании чистоты в плотной городской застройке.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древняя Индия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развития: от первых городов к крупным империям и местным государствам.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были не только местом жизни людей: они также становились центрами власти, торговли и религиозной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Харраппа и Мохенджо-Даро важны как ранние города, а Паталипутра и Варанаси показывают развитие политических и духовных центров.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исторической роли городов на основе учебных сведений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древней Индии и их 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59759"/>
            <a:ext cx="276900" cy="28583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идеи древней Индии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религиозные представления были связаны с Ведами — древними текстами на санскрите. Они стали важной основой для развития индуизма и передачи знаний.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Будда учил, что от страданий можно освободиться через правильные поступки, внутреннюю дисциплину и отказ от лишних желаний. Его учение быстро распространилось.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 особенно подчеркивал ненасилие и строгую нравственность. Его последователи старались бережно относиться ко всем живым существам.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 Азии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религиозные идеи вышли далеко за пределы страны. Они повлияли на культуру, искусство и духовную жизнь многих народов Азии.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истории религий Древней Индии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древние религии Индии: сходства и различия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три традиции возникли в Индии, но по-разному объясняли мир и поведение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религии родились в Индии, но сделали разные акценты: вера, личная дисциплина и ненасилие.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Ашока и распространение буддизма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Ашока правил в III веке до н. э. и сумел объединить большую часть Индии под своей властью. Его время стало важным этапом укрепления государства.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огромной державы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тяжелых военных походов Ашока стал поддерживать идеи справедливости, милосердия и уважения к людям. Так политика связалась с нравственными принципами.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после войн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каменных столбах и скалах высекали его послания. Эти надписи помогали распространять важные правила поведения и идеи заботы о подданных.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указы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эпохе Ашоки относятся ступы, надписи и львиная столица. Они напоминают о времени, когда буддизм получил сильную государственную поддержку.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эпохи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ученые работали с числами, звездами, лекарствами и языком, создавая знания, важные для повседневной жизни и науки.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направлениями стали математика и астрономия, но медицина и языкознание тоже внесли большой вклад в культуру.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основным областям знаний на основе учебного материала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индийской науки и знаний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математика и астрономия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учёные широко применяли десятичную систему и запись по разрядам, что сильно упростило вычисления. Особую роль сыграл знак нуля, который помог точно обозначать пустое место в числе.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Десятичный счёт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математические идеи позже через арабских учёных стали известны в других странах. Они повлияли на развитие счёта, науки и образования далеко за пределами Южной Азии.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мир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Ариабхата в V–VI веках изучал движение Земли, Луны и планет, а также объяснял затмения как природные явления. Его труды показывают высокий уровень астрономических знаний.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небом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849604"/>
            <a:ext cx="5955300" cy="11647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Древней Индии, школьные и научно-популярные обобщения
</a:t>
            </a:r>
            <a:endParaRPr lang="en-US" sz="1126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Маурьев и Гуптов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крупнейших держав Древней Индии показывает, как менялись управление и культурная жизнь.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Маурьи создали политическое единство, а Гупты прославились достижениями в науке и культуре; вместе эти эпохи укрепили влияние Индии.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древнеиндийское общество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группы людей и их роль в хозяйстве, власти и культуре древней Индии.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Индии с другими странами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товары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купцы вывозили специи, хлопковые ткани, драгоценные камни, благовония и слоновую кость. Эти товары ценились за редкость, качество и удобство перевозки на большие расстояния.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маршруты проходили через Индийский океан. Корабли связывали индийские порты с Персией, Аравией и Римом, помогая обменивать товары между разными частями древнего мира.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города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прибрежных центрах торговля оживляла ремесло, складское дело и кораблестроение. Города богатели, потому что через них проходили не только товары, но и люди разных стран.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распространялись новые идеи, слова и навыки мореплавания. Торговля делала Индию частью широкого культурного обмена между Востоком и Западом.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востребованными были специи и хлопковые ткани: они легко перевозились, хорошо продавались и делали индийские товары узнаваемыми в дальних странах.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торговли показывает, что Индия опиралась на продукты с высокой ценностью и удобные для обмена, а не только на сырьё.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о торговле Древней Индии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товары древнеиндийской торговли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храмы и письменность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мастера создавали резьбу по камню, статуи и рельефы, украшая храмы и памятники. Их работы помогали рассказывать религиозные сюжеты даже тем, кто не умел читать.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 скульптура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строили как важные священные центры, где проводились обряды и хранились изображения богов. Архитектура храмов отличалась богатым декором и тщательно продуманной формой.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Храмовая архитектура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записей использовали санскрит, а тексты часто наносили на пальмовые листья. Такой способ требовал бережного хранения, поэтому знания передавались с особой заботой.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книги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«Махабхарата» и «Рамаяна» передавались из поколения в поколение и стали частью общей культурной памяти. Они соединяли историю, мифы и представления о долге.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 и память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наследии Древней Индии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от индийской цивилизации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Индии видно в повседневной жизни, науке и культуре многих стран мира.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Древнеиндийские идеи не исчезли: они продолжают жить в науке, духовных традициях и литературе современного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индийская цивилизация была особенной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развивалась как множество областей с разными обычаями, языками и занятиями. При этом её народы сохраняли общие культурные связи, что делало цивилизацию гибкой и устойчивой.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обмену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и путешествия Индия контактировала с другими цивилизациями, не теряя собственной самобытности. Она умела принимать новое и превращать его в часть своей культуры.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вера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философские учения рождались внутри самой Индии и по-разному отвечали на вопросы о жизни, душе и справедливости. Это обогатило культурную традицию страны.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города и 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древней Индии строилась одновременно вокруг городских центров, ремесла и земледелия. Такое сочетание помогало обществу обеспечивать себя пищей, товарами и знаниями.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 просто сменял предыдущий, а добавлял новые способы управления, верования, знания и художественные традиции, делая историю Индии особенно непрерывной.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показывает преемственность: Индия менялась, но не теряла накопленный опыт, поэтому её культура оставалась живой и разнообразной.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хронология истории Древней Индии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Индии: вклад каждого периода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цивилизация оставила миру города, религии, открытия, книги и искусство. Её наследие заметно и сегодня: в науке, культуре, духовных традициях и повседневной жизни многих стран.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 истории человечества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2026-06-02T06:00:12Z</dcterms:created>
  <dcterms:modified xsi:type="dcterms:W3CDTF">2026-06-02T06:00:12Z</dcterms:modified>
</cp:coreProperties>
</file>