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Пауки: маленькие охотники в природе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пауков: строение, паутина, питание и безопасные встречи.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— не насекомые, а отдельная группа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пауков восемь ног, нет крыльев и усиков, зато есть хелицеры и паутинные органы. Эти особенности помогают им ловить добычу, защищаться и создавать нити для паутины.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тело паука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паука состоит из головогруди и брюшка. Такое строение помогает ему быстро двигаться, ловить добычу и выполнять разные задачи в одном небольшом организме.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на головогруди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головогруди находятся глаза, рот и четыре пары ног. Именно здесь паук получает большую часть информации о мире и управляет движением во время охоты.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на брюшке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брюшке расположены органы дыхания и паутинные железы. Они нужны пауку для жизни, а ещё для создания прочных нитей, из которых появляется паутина.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тело паука покрыто прочным покровом. Он защищает животное от повреждений и помогает сохранять форму тела, пока паук растёт и линяет.
</a:t>
            </a:r>
            <a:endParaRPr lang="en-US" sz="12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ног, чуткие волоски и разные глаза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пауков восемь ног, и каждая из них помогает не только бегать, но и удерживаться на поверхности, карабкаться и точно чувствовать опору.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вибрации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ногах и теле есть чувствительные волоски. Они улавливают колебания воздуха и движения рядом, поэтому паук замечает добычу даже без яркого зрения.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глаз у пауков бывает разным: чаще их восемь, но у некоторых видов меньше. Пауки полагаются не только на глаза, но и на вибрации.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— удивительная нить паука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190475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и гибкая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кажется почти невесомой, но при этом она очень прочная и гибкая. Благодаря этому паук может использовать её для самых разных дел без лишних усилий.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190475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Ловушки для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делают из паутины ловчие сети. Они размещают их там, где часто пролетают насекомые, чтобы поймать добычу быстро и без долгой погони.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5190475" y="3791595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помогает строить укрытия, трубочки и коконы. В них паук прячется от дождя, холода и хищников, а яйца получают надёжную защиту.
</a:t>
            </a:r>
            <a:endParaRPr lang="en-US" sz="1201" dirty="0"/>
          </a:p>
        </p:txBody>
      </p:sp>
      <p:sp>
        <p:nvSpPr>
          <p:cNvPr id="14" name="Text 5"/>
          <p:cNvSpPr txBox="1"/>
          <p:nvPr/>
        </p:nvSpPr>
        <p:spPr>
          <a:xfrm>
            <a:off x="7207550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для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пауки выпускают длинную нить и используют её как «канат». Так они могут спускаться, переправляться и безопасно перемещаться с места на место.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7207550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форма у каждого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пауков паутина выглядит по-разному. Одни плетут круглые сети, другие строят трубочки, а некоторые почти не создают ловушек и охотятся иначе.
</a:t>
            </a:r>
            <a:endParaRPr lang="en-US" sz="10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паук ловит добычу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паук находит жертву и быстро начинает охоту.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пауки и зачем им яд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питаются насекомыми и другими мелкими беспозвоночными. Чаще всего их добычей становятся мухи, комары и мошки, которых в природе очень много.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яд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помогает пауку обездвижить добычу и начать переваривание пищи. Это важно, потому что паук не жуёт еду, а получает из неё жидкую часть.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опасны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большинство пауков не представляют серьёзной опасности. Укус встречается редко, а в обычной жизни паук скорее постарается спрятаться, чем нападать.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экономит силы и ловит подходящую добычу очень точно. Такой способ питания помогает ему выживать даже тогда, когда вокруг не так много насекомых.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пауков живёт на Земле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много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описали более 50 тысяч видов пауков. Это значит, что мир пауков невероятно разнообразен, и у каждого вида есть свои особенности.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живут в лесах, в траве, под камнями, в щелях, в норах и даже в домах. Они легко находят места, где можно спрятаться и охотиться.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и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крошечные пауки размером всего в несколько миллиметров. Есть и крупные виды, которые по размеру могут быть почти с ладонь взрослого человека.
</a:t>
            </a:r>
            <a:endParaRPr lang="en-US" sz="1247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пауки любят сухие укрытия, другие — влажные уголки, а третьи живут рядом с человеком. Такое разнообразие помогает им заселять самые разные места.
</a:t>
            </a:r>
            <a:endParaRPr lang="en-US" sz="12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рядом с человеком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прячутся в щелях, под листьями и в углах помещений, чтобы их не заметили. В это время они отдыхают и сохраняют силы.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садах, на лугу и в жилищах человека можно встретить обычных пауков. Они не нападают первыми и помогают уменьшать число мелких насекомых.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 ночью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темнее, пауки выходят на охоту. Именно тогда они чаще ловят насекомых и двигаются по своей паутине или по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пауку вырасти и получить новый, более просторный покров.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линьки старый покров трескается, и паук становится больше. Пока новый покров мягкий, он особенно уязвим и должен быть осторожен.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жизненного цикла пауков в школьной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паучата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кокон-колыбель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аккуратно прячет яйца в кокон из паутины, словно в маленькую защитную сумку. Такой кокон бережёт будущее потомство от холода, сырости и многих врагов, пока внутри растут крошечные паучата.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много малышей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одной кладки у многих видов появляются десятки или даже сотни паучат. Сначала они совсем маленькие и выглядят почти одинаково, но быстро начинают расходиться в разные стороны, чтобы искать своё место.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рядом с гнездом
</a:t>
            </a:r>
            <a:pPr algn="ctr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пауков самка некоторое время остаётся рядом с коконом и охраняет его. Она не даёт опасности приблизиться и помогает потомству пережить самые уязвимые дни, пока малыши ещё не окрепли.
</a:t>
            </a:r>
            <a:endParaRPr lang="en-US" sz="12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пауки строят свои жилища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между ветками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выбирают места, где часто пролетают насекомые: между ветками, у травы или возле света. Там их сеть работает как удобная ловушка для добычи.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в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живут в норах или прячутся под камнями. Такое жильё помогает им сохранять влажность, переживать жару и быстро скрываться от хищников.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Щели и трещины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нередко селятся в щелях стен, под корой деревьев или в узких трещинах. Эти укрытия защищают их от дождя, ветра и неожиданных гостей.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место для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Пауку важно выбрать дом там, где он сможет и спрятаться, и ждать добычу. Хорошее жилище делает охоту удобнее и помогает оставаться в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взрослого паука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паука: от кладки в коконе до взрослой особи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2498" y="3096535"/>
            <a:ext cx="150043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опасается пауков, а кто нет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ловят пауков как обычную добычу. Для них паук — маленький, но питательный обед, если удаётся заметить его вовремя.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 другие 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Ящерицы, а также крупные насекомые и осы тоже могут нападать на пауков. Паукам приходится быстро бегать, прятаться и полагаться на маскировку.
</a:t>
            </a:r>
            <a:endParaRPr lang="en-US" sz="1291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Пауки-невидимки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выглядят как листочек, веточка или даже капля росы. Такая маскировка помогает им оставаться незаметными и не становиться добычей.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побег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опасность совсем близко, паук спасается резким рывком или прыжком. Он старается не драться, а скорее уйти в укрытие и переждать беду.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пауки полезны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вредных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поедают мух, комаров, тлю и других мелких насекомых. Благодаря этому их становится меньше, а растениям и людям немного легче жить рядом.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пищевой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сами становятся добычей для птиц, ящериц и других животных. Так они помогают природе работать как большая живая цепочка, где всё связано.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пауков становится слишком мало, число насекомых может заметно вырасти. Поэтому пауки — важные помощники природы, даже если они маленькие и часто прячутся.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55690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пауки и их особенности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Пауки-скакунчики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пауки умеют точно прыгать и внимательно следят за добычей. Их большие глаза помогают замечать движение, а прыжок получается быстрым и метким.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Пауки-кругопряды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плетут аккуратные круглые сети, которые легко узнать. Такая паутина помогает ловить летающих насекомых, словно тонкую ловушку в воздухе.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Птицееды крупные и мохнатые, но многие из них ведут себя спокойно и осторожно. Они не любят суету и чаще выбирают скрытный образ жизни.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пауков охотятся по-разному: кто-то прыгает, кто-то ждёт в сети, а кто-то прячется в укрытии. У каждого есть свой маленький секрет успеха.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рядом с пауком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наблюдать за пауком на расстоянии и не мешать ему. Тогда он останется занят своими делами, а ты сможешь рассмотреть его без риска.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может испугаться, если его взять в руки или попытаться поймать без взрослого. Если его не тревожить, он чаще всего сам спокойно уползёт.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выпусти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паук оказался дома, его можно осторожно накрыть стаканом и подложить листок. Потом вместе со взрослым выпусти его на улицу, где ему будет лучше.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мифы о пауках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«Пауки всегда кусают людей»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так: пауки не нападают первыми и стараются защищаться только тогда, когда им угрожают. Большинство из них вообще избегают встречи с человеком и предпочитают тихо скрыться.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«Пауки живут только в грязи»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миф — будто пауков можно встретить только в беспорядке. На самом деле они живут и в лесу, и в саду, и даже в аккуратном доме, если там есть укрытие и добыча.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пауков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смотрят, как пауки охотятся, прячутся и строят убежища. Такие наблюдения помогают понять, что делает каждого вида особенным и как он живёт в своей среде.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паутину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Паутину рассматривают как очень лёгкий, но прочный материал. Она интересует не только биологов, но и инженеров, потому что в ней есть много удивительных свойств.
</a:t>
            </a:r>
            <a:endParaRPr lang="en-US" sz="1356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Исследуют яд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изучают, как устроен яд пауков и как он действует на добычу. Это помогает лучше понять поведение пауков и их способы охоты.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новые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сейчас о пауках известно не всё. Учёные продолжают задавать вопросы, потому что в их поведении, строении и способах жизни ещё много загадок.
</a:t>
            </a:r>
            <a:endParaRPr lang="en-US" sz="13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Пауки: рядом с нами и очень нужны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— не насекомые, а особые животные с восемью ногами и множеством удивительных умений. Они помогают природе, уменьшают число вредных насекомых и умеют по-настоящему удивлять.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2026-05-26T04:15:06Z</dcterms:created>
  <dcterms:modified xsi:type="dcterms:W3CDTF">2026-05-26T04:15:06Z</dcterms:modified>
</cp:coreProperties>
</file>