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4549" y="440175"/>
            <a:ext cx="4255052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средневековых цивилизаций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после падения Рима возник новый мир Европы и Востока.
</a:t>
            </a:r>
            <a:endParaRPr lang="en-US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Античности к Средневековью
</a:t>
            </a:r>
            <a:endParaRPr lang="en-US" sz="1931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Римской империи, её разделение и появление новых королевств положили начало Средневековью. В Европе менялись власть, хозяйство и образ жизни, а на Востоке сохранялась Византия.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старый мир изменился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232200" y="1093619"/>
            <a:ext cx="6780484" cy="591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ослабла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Средиземноморские пути стали опаснее, поэтому обмен товарами сократился. Города теряли прежнее значение, а связи между далёкими областями Европы и Средиземноморья заметно ослабли.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32200" y="1835275"/>
            <a:ext cx="6376521" cy="591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ушли в деревню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населения покинула города и переселилась в сельскую местность. Земля становилась главным источником богатства, а жизнь всё больше зависела от урожая и защиты.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32200" y="2576925"/>
            <a:ext cx="5995916" cy="591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Знаний стало меньше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 античного мира число грамотных людей уменьшилось. Книги и учёность сохранялись в немногих центрах, прежде всего при церквях и монастырях.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200" y="3318600"/>
            <a:ext cx="5636803" cy="591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Ценилась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новых условиях особенно важными стали верность сильному правителю, военная сила и умение защитить себя. Безопасность постепенно стала важнее прежнего городского уклада.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32200" y="4060250"/>
            <a:ext cx="5298558" cy="591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Росла власть землевладельцев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владельцы земли усиливали своё влияние, поскольку именно они могли кормить, защищать и подчинять людей. Так формировались основы будущего феодального общества.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центры раннего Средневековья
</a:t>
            </a:r>
            <a:endParaRPr lang="en-US" sz="2956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доли условны и показывают, что развитие шло сразу в нескольких регионах Евразии, а не в одном центре.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Средневековье было многополярным: разные регионы развивались параллельно и по собственным историческим правилам.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истории Средних веков; условные доли для наглядности.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85100" y="1146080"/>
            <a:ext cx="2958900" cy="28924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 — продолжение Рима на Востоке
</a:t>
            </a:r>
            <a:endParaRPr lang="en-US" sz="2953" dirty="0"/>
          </a:p>
        </p:txBody>
      </p:sp>
      <p:sp>
        <p:nvSpPr>
          <p:cNvPr id="11" name="Text 2"/>
          <p:cNvSpPr txBox="1"/>
          <p:nvPr/>
        </p:nvSpPr>
        <p:spPr>
          <a:xfrm>
            <a:off x="788925" y="12071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столица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Константинополь стал опорой восточной части Римской империи. Выгодное положение между Европой и Азией сделало его богатым торговым и политическим центром.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788925" y="21088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Римское наследие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сохранила законы, государственные традиции и сложную систему управления. Это помогло ей дольше других государств удерживать устойчивость и порядок.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788925" y="30105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Греческий язык и христианство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 языком повседневной жизни и культуры стал греческий, а христианство — главной религией. Оно укрепляло единство общества и власть императора.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88925" y="39122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торговли и армии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торговля приносила доход, а сильная армия защищала границы. Поэтому Византия долго оставалась одним из самых влиятельных государств Средневековья.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04861" y="1534975"/>
            <a:ext cx="2712729" cy="293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Франки и начало западноевропейских королевств
</a:t>
            </a:r>
            <a:endParaRPr lang="en-US" sz="2525" dirty="0"/>
          </a:p>
        </p:txBody>
      </p:sp>
      <p:sp>
        <p:nvSpPr>
          <p:cNvPr id="11" name="Text 2"/>
          <p:cNvSpPr txBox="1"/>
          <p:nvPr/>
        </p:nvSpPr>
        <p:spPr>
          <a:xfrm>
            <a:off x="331477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Подъём франков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Франки создали одно из самых сильных государств Западной Европы. Их власть опиралась на военную силу, поддержку знати и контроль над землями.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831664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Хлодвиг и христианство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Хлодвиге франки приняли христианство. Это укрепило авторитет правителя и сблизило франкское государство с церковью и римскими традициями.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336096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Великий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800 году Карл Великий был коронован императором. Это событие показало, что в Западной Европе снова появилась идея имперской власти.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838039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его государстве соединились королевская власть, церковная поддержка и военная организация. Так складывались основы будущих западноевропейских государств.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земельной службы к феодальной лестнице
</a:t>
            </a:r>
            <a:endParaRPr lang="en-US" sz="2716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5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римских и германских традиций к системе личной зависимости и землевладения.
</a:t>
            </a:r>
            <a:endParaRPr lang="en-US" sz="1455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752919"/>
            <a:ext cx="3982500" cy="152576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ранних цивилизационных центров
</a:t>
            </a:r>
            <a:endParaRPr lang="en-US" sz="2479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Европа, Византия и арабский мир развивались по-разному, но одновременно.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региона был свой путь: у Европы — феодализм, у Византии — преемственность Рима, у халифата — объединяющая сила ислама и торговли.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истории Средних веков.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 новый культурный мир ислама
</a:t>
            </a:r>
            <a:endParaRPr lang="en-US" sz="2977" dirty="0"/>
          </a:p>
        </p:txBody>
      </p:sp>
      <p:sp>
        <p:nvSpPr>
          <p:cNvPr id="9" name="Text 1"/>
          <p:cNvSpPr txBox="1"/>
          <p:nvPr/>
        </p:nvSpPr>
        <p:spPr>
          <a:xfrm>
            <a:off x="1459442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VII век
</a:t>
            </a:r>
            <a:pPr algn="ctr" indent="0" marL="0">
              <a:lnSpc>
                <a:spcPct val="100000"/>
              </a:lnSpc>
              <a:buNone/>
            </a:pPr>
            <a:r>
              <a:rPr lang="en-US" sz="96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Аравийском полуострове возник ислам. Пророк Мухаммед проповедовал новую веру, которая вскоре объединила многие арабские племена.
</a:t>
            </a:r>
            <a:endParaRPr lang="en-US" sz="967" dirty="0"/>
          </a:p>
        </p:txBody>
      </p:sp>
      <p:sp>
        <p:nvSpPr>
          <p:cNvPr id="10" name="Text 2"/>
          <p:cNvSpPr txBox="1"/>
          <p:nvPr/>
        </p:nvSpPr>
        <p:spPr>
          <a:xfrm>
            <a:off x="3036409" y="977224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Священной книгой мусульман стал Коран. Он определял правила жизни, веру и поведение людей, а также укреплял единство общины.
</a:t>
            </a:r>
            <a:pPr algn="ctr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Коран
</a:t>
            </a:r>
            <a:endParaRPr lang="en-US" sz="1045" dirty="0"/>
          </a:p>
        </p:txBody>
      </p:sp>
      <p:sp>
        <p:nvSpPr>
          <p:cNvPr id="11" name="Text 3"/>
          <p:cNvSpPr txBox="1"/>
          <p:nvPr/>
        </p:nvSpPr>
        <p:spPr>
          <a:xfrm>
            <a:off x="4618221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халифата
</a:t>
            </a:r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религия помогла арабам создать сильное государство — халифат. Его власть быстро распространилась на большие территории.
</a:t>
            </a:r>
            <a:endParaRPr lang="en-US" sz="1056" dirty="0"/>
          </a:p>
        </p:txBody>
      </p:sp>
      <p:sp>
        <p:nvSpPr>
          <p:cNvPr id="12" name="Text 4"/>
          <p:cNvSpPr txBox="1"/>
          <p:nvPr/>
        </p:nvSpPr>
        <p:spPr>
          <a:xfrm>
            <a:off x="6207146" y="977226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Владения арабов простирались от Испании до Средней Азии. Города стали центрами науки, медицины и перевода книг.
</a:t>
            </a:r>
            <a:pPr algn="ctr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VIII–IX века
</a:t>
            </a:r>
            <a:endParaRPr lang="en-US" sz="1045" dirty="0"/>
          </a:p>
        </p:txBody>
      </p:sp>
      <p:sp>
        <p:nvSpPr>
          <p:cNvPr id="13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Багдад основали в 762 году, и очень быстро он превратился в один из крупнейших городов своего времени. Здесь сходились торговые пути, а вместе с товарами в город стекались люди, идеи и книги. Жизнь кипела на рынках, у дворца и в мастерских.
</a:t>
            </a:r>
            <a:endParaRPr lang="en-US" sz="891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который вырос из пустыни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Багдаде работали учёные, врачи, переводчики и астрономы. Они изучали труды древних авторов, сопоставляли разные знания и создавали новые книги. Город стал местом, где наука была важной частью повседневной жизни.
</a:t>
            </a:r>
            <a:endParaRPr lang="en-US" sz="959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встречались знания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арабский мир в Европу пришли индийские цифры и многие научные идеи. Знания по математике, астрономии и медицине передавались дальше через переводы и учебные центры. Поэтому Багдад стал символом средневековой науки.
</a:t>
            </a:r>
            <a:endParaRPr lang="en-US" sz="872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знаний в Европу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Багдад: столица учёных, врачей и переводчиков
</a:t>
            </a:r>
            <a:endParaRPr lang="en-US" sz="260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пути Средневековья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дороги соединяли не только рынки, но и мастерские, порты и дворцы правителей, ускоряя обмен привычками, идеями и технологиями.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активнее были пути сообщения, тем быстрее росли города и усиливались связи между разными частями Евразии.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по материалам школьного курса истории; данные на диаграмме носят иллюстративный характер.
</a:t>
            </a:r>
            <a:endParaRPr lang="en-US" sz="1035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85100" y="1146080"/>
            <a:ext cx="2958900" cy="28924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10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Китай, Индия и устойчивость восточных цивилизаций
</a:t>
            </a:r>
            <a:endParaRPr lang="en-US" sz="2335" dirty="0"/>
          </a:p>
        </p:txBody>
      </p:sp>
      <p:sp>
        <p:nvSpPr>
          <p:cNvPr id="11" name="Text 2"/>
          <p:cNvSpPr txBox="1"/>
          <p:nvPr/>
        </p:nvSpPr>
        <p:spPr>
          <a:xfrm>
            <a:off x="788925" y="12071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Китае и Индии государство не распалось так, как на западе Европы. Здесь дольше сохранялись законы, письменность и привычка подчиняться центральной власти.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788925" y="21088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Чиновники и 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Китае особенно важной была система управления через образованных чиновников. Отбор по экзаменам помогал государству опираться не только на знатность, но и на знания.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788925" y="30105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ремёсла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оставались центрами ремесла, обмена товарами и управления. В них жили торговцы, мастера, учёные и чиновники, поэтому городская жизнь не исчезала.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88925" y="39122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Евразийские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Шёлковый путь связывал Восток с Западом и включал Китай и Индию в общую историю. По нему двигались товары, новости, религиозные идеи и научные знания.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080" y="0"/>
            <a:ext cx="2255091" cy="489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10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религии в рождении цивилизаций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2992775" y="1174275"/>
            <a:ext cx="1780500" cy="157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помогала людям понимать, как жить, что считать правильным и как вести себя в обществе. Она укрепляла чувство принадлежности к большой общине.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168574" y="1174275"/>
            <a:ext cx="1780500" cy="157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власть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Правители опирались на религию, чтобы укрепить своё положение и объединить разные земли. Общая вера делала власть более понятной и авторитетной для людей.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080674" y="1174275"/>
            <a:ext cx="1780500" cy="157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обучения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Монастыри, мечети и храмы становились местами, где учили грамоте, хранили книги и передавали знания новым поколениям. Так религия поддерживала образование.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015075" y="2851975"/>
            <a:ext cx="1780500" cy="157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религиозные традиции сохранялись тексты, обряды, музыка и художественные изображения. Благодаря этому многие достижения прошлого не исчезли.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6146274" y="2851975"/>
            <a:ext cx="1780500" cy="157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больших стран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государствах религия помогала связывать разные народы и области. Общие праздники, обычаи и святыни создавали ощущение общего мира.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укреплённого поселения к городу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торговля, ремесло и городские права превращали поселение в средневековый город.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466"/>
            <a:ext cx="2769600" cy="15687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6466"/>
            <a:ext cx="2769600" cy="15687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6466"/>
            <a:ext cx="2769600" cy="156871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 над долиной стоял замок феодала. Его башни были видны издалека и напоминали, кто защищает землю и кто ею владеет. Внутри жили воины, а рядом собирались люди, ищущие защиты.
</a:t>
            </a:r>
            <a:endParaRPr lang="en-US" sz="1181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Каменный замок на холме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монастырскими стенами день проходил по строгому распорядку. Монахи молились, работали в садах и переписывали книги, чтобы сохранить знания. Здесь рождались не только молитвы, но и терпение, учёность и уважение к письму.
</a:t>
            </a:r>
            <a:endParaRPr lang="en-US" sz="1081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стены монастыря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Внизу, у дороги и пашни, лежала крестьянская деревня. Её жители выращивали хлеб, держали скот и обеспечивали замок и монастырь всем необходимым. Именно труд деревни поддерживал жизнь всего округа.
</a:t>
            </a:r>
            <a:endParaRPr lang="en-US" sz="1163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у полей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опоры средневекового мира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5220" y="1128900"/>
            <a:ext cx="4354760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после V века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затронули не только политику, но и повседневную жизнь: люди стали сильнее зависеть от земли, местных властителей и церкви.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истории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после падения Западной Римской империи изменились власть, хозяйство и культура.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769" y="1328100"/>
            <a:ext cx="604013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9575" y="1337783"/>
            <a:ext cx="754800" cy="6709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69813" y="1371330"/>
            <a:ext cx="754800" cy="60384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52263" y="1328100"/>
            <a:ext cx="690300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Наука, письмо и сохранение знаний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Монастырские переписчики
</a:t>
            </a:r>
            <a:pPr algn="ctr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монастырях книги переписывали вручную, чтобы они не исчезли. Так сохранялись древние тексты, молитвы, летописи и знания, которые позже использовали новые поколения.
</a:t>
            </a:r>
            <a:endParaRPr lang="en-US" sz="1189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арабского мира
</a:t>
            </a:r>
            <a:pPr algn="ctr" indent="0" marL="0">
              <a:lnSpc>
                <a:spcPct val="100000"/>
              </a:lnSpc>
              <a:buNone/>
            </a:pPr>
            <a:r>
              <a:rPr lang="en-US" sz="11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6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исламских городах развивались математика, астрономия и медицина. Учёные не только создавали новые труды, но и внимательно изучали работы древних авторов.
</a:t>
            </a:r>
            <a:endParaRPr lang="en-US" sz="1156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и обмен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переводы на арабский язык и обратно знания путешествовали между культурами. Благодаря этому идеи античного мира не были утрачены и получили новое развитие.
</a:t>
            </a:r>
            <a:endParaRPr lang="en-US" sz="1227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 Европу
</a:t>
            </a:r>
            <a:pPr algn="ctr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Испанию и Сицилию научные труды снова попадали в Европу. Это помогало школам, монастырям и позднее университетам расширять круг знаний.
</a:t>
            </a:r>
            <a:endParaRPr lang="en-US" sz="124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формирования средневековых цивилизаций
</a:t>
            </a:r>
            <a:endParaRPr lang="en-US" sz="2326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надёжного урожая и сильной власти землевладельцев повседневная жизнь большинства людей была бы невозможна. Остальные факторы усиливали эту основу.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фундаментом оставались земля и зависимость от неё, а религия и торговля помогали обществам объединяться и развиваться.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оценка по материалам школьного курса истории; шкала носит иллюстративный характер.
</a:t>
            </a:r>
            <a:endParaRPr lang="en-US" sz="1194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04861" y="1534975"/>
            <a:ext cx="2712729" cy="293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10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эпохи: многообразие и взаимосвязь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331477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центров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Средневековый мир не имел одного центра. В Европе, Византии, исламском мире, Индии и Китае развивались разные государства, но все они были частью общей истории.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831664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между регионами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Торговцы, путешественники и учёные переносили товары, идеи и изобретения через огромные расстояния. Именно поэтому разные цивилизации не были изолированы друг от друга.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336096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пути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общества опирались на феодальные отношения, другие — на сильную центральную власть, торговлю или традиции чиновников. Это делало историю Средневековья очень разнообразной.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838039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для 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черты, возникшие в Средние века, сохранились надолго: города, религиозные центры, торговые связи и культурный обмен. Они повлияли на дальнейшее развитие мира.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4950" y="942920"/>
            <a:ext cx="3312000" cy="3237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0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Средневековье как новая глава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средневековых цивилизаций показало, что после падения Рима мир не исчез, а перестроился. Византия, Западная Европа и исламский мир заложили основы будущей истории Евразии.
</a:t>
            </a:r>
            <a:endParaRPr lang="en-US" sz="430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2026-06-01T01:57:32Z</dcterms:created>
  <dcterms:modified xsi:type="dcterms:W3CDTF">2026-06-01T01:57:32Z</dcterms:modified>
</cp:coreProperties>
</file>