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поле Куликовом» О. Тихомирова: история, подвиг, память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 Куликовской битве: любовь к Родине, мужество, единство и память поколений.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рассказа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Куликовская битва состоялась 8 сентября 1380 года на Куликовом поле. Русские земли тогда были в зависимости от Золотой Орды. Москва постепенно усиливалась и становилась центром объединения. Победа не освободила сразу, но стала важным шагом к будущей свободе.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Донской — князь, который возглавил войско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Князь-организатор и воин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князь Дмитрий Иванович получил прозвище Донской после победы на Дону. В рассказе он собирает войско из разных русских земель, показывая умение договариваться и объединять силы. Его образ про решимость и ответственность.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рядом с народом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Донской показан не только как правитель. Он разделяет опасность с воинами и действует как участник боя, а не наблюдатель. Так автор подчёркивает: смелость князя поддерживает общий настрой дружины.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8340"/>
            <a:ext cx="5426700" cy="14604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 сторон перед Куликовской битвой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между русским и ордынским войсками перед сражением.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Русских сил было меньше, но общая цель и готовность защищать Родину делали их особенно сплочёнными.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разворачивалась Куликовская битва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эпизодов: от переправы до финального удара засадного полка.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Русским удалось добиться успеха благодаря единству князей и согласованным действиям. В рассказе подчёркивается, что готовность войска и дисциплина стали основой боевого порядка. Это помогло выдержать натиск врага.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значение имел выбор места боя и хорошая военная подготовка. Авторы связывают победу не с числом воинов, а с умением действовать вместе, быстро реагировать и не терять стойкость даже в самые трудные минуты.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Решающим моментом стал засадный полк: он оставался скрытым до подходящего часа. В итоге неожиданный удар нарушил планы противника и усилил общую уверенность русских в правом деле.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победа стала возможной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Куликова поля в произведении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пространство ожидания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Куликово поле в рассказе выглядит широким и тревожным. Перед боем в описании чувствуется напряжение, словно воздух сам «ждёт» решения. В таком месте каждое действие кажется судьбоносным, а шаг строит будущее всей земли.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для всей Руси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становится не просто точкой на карте, а символом испытания. Здесь проверяются верность Родине, готовность к единству и сила духа. Автор помогает почувствовать: победа и поражение — результат общей стойкости, а не случайности.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после победы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стала важным психологическим поворотом: у людей укрепилось убеждение, что сопротивление сильному врагу возможно. Авторитет Москвы стал особенно заметным.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главный итог — рост уверенности и объединяющего лидерства Москвы. Благодаря этому победа стала символом дальнейшего сопротивления.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школьное объяснение последствий Куликовской битвы (1380 год), качественная оценка по направлениям влияния.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48" y="2132688"/>
            <a:ext cx="251569" cy="251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5100" y="2157695"/>
            <a:ext cx="251569" cy="201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1852" y="2132538"/>
            <a:ext cx="251569" cy="25156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Пересвета и Челубея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8348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Символический поединок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Поединок Пересвета и Челубея открывает рассказ о сражении и становится его символом. Он помогает читателю сразу понять главный смысл: бой — это проверка веры и готовности стоять до конца.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95100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Пересвет: монах и воин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Пересвет показан как монах, который выходит на бой ради Родины и веры. Его путь подчёркивает духовную силу: решимость рождается не только из страха, но и из внутренней стойкости.
</a:t>
            </a:r>
            <a:endParaRPr lang="en-US" sz="1121" dirty="0"/>
          </a:p>
        </p:txBody>
      </p:sp>
      <p:sp>
        <p:nvSpPr>
          <p:cNvPr id="10" name="Text 4"/>
          <p:cNvSpPr txBox="1"/>
          <p:nvPr/>
        </p:nvSpPr>
        <p:spPr>
          <a:xfrm>
            <a:off x="6541852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Челубей как образ вражеской силы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Челубей представляет вражескую мощь и угрозу, перед которой невозможно отступить. В рассказе их столкновение показывает, как воинская доблесть соединяется с духовной готовностью к самопожертвованию.
</a:t>
            </a:r>
            <a:endParaRPr lang="en-US" sz="112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герои — не только князья. Простые ратники терпеливо держат строй, принимают удар врага и не распадаются под давлением. Их стойкость делает рассказ ближе, потому что она понятна каждому.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простых ратников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Ратники показаны действующими «в общем деле»: они не ждут приказов только для себя, а поддерживают товарищей рядом. Так автор объясняет, что итог боя складывается из многих одинаково важных поступков.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простых воинов раскрывается в трудный момент, когда особенно легко дрогнуть. Отказ от отступления становится главным доказательством верности Родине. Благодаря этому победа выглядит результатом характера людей.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ратников подчёркивает: один полководец руководит, но успех зависит от совместной выдержки. Когда каждый в строю делает своё, история становится не далёкой легендой, а реальным примером для школьников.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311755"/>
            <a:ext cx="5597100" cy="319363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исторические лица рассказа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Тихомиров показывает Куликовскую битву через судьбы людей разного положения: князей, духовного наставника, героев поединка и их главного противника. Так битва становится понятной и «живой», а не только датой из учебника.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важна не только военная сторона, но и то, как вера и единство поддерживали людей в решающий момент.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истории (сводные сведения о деятелях Куликовской битвы).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Сергий Радонежский и духовная поддержка воинов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сражения Сергий Радонежский благословил Дмитрия Донского и поддержал воинов. Его имя в рассказе связывается с верой, спокойствием и надеждой на победу, когда страх кажется сильнее.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преданию, он отправил в войско Пересвета и Ослябю. В произведении духовная поддержка показана как внутренняя опора: она помогает людям сохранять смелость, выдержку и стойкость в опасный час.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последствия Куликовской битвы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не означала мгновенного «конца зависимости», но дала русским войскам важный опыт и чувство, что сопротивление возможно.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Куликовская битва показана как поворотный момент: внутреннее объединение и вера в правое дело усилили результат даже при трудных условиях.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материал школьного курса; обобщение причин и последствий событий 1380 года.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Тихомиров соединяет исторические факты и выразительное повествование: в тексте встречаются точные имена, названия, даты и ключевые события Куликовской эпохи, благодаря чему рассказ сохраняет историческую опору.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рассказа О. Тихомирова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использует детальные, «живые» описания, чтобы битва воспринималась как большое испытание. Пространство поля и поведение людей передают масштаб происходящего и приближение решающего столкновения.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героев раскрываются через тревогу, ожидание, собранность и готовность действовать. Такой подход помогает читателю понять, что победа складывается из внутренних решений каждого участника.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Родине и готовность к подвигу показаны не только словами, но и действиями персонажей. В результате исторический материал превращается в рассказ о характере, ответственности и памяти.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рассказа — любовь к Родине и сила единства. Победа становится возможной, когда люди защищают свою землю вместе, а каждый участник понимает ответственность за общее дело.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особенно ценятся смелость, верность и уважение к подвигу предков. Куликовская битва показана примером того, что народ может выстоять даже перед сильным врагом, если действует сообща.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Руси и Орды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эти стороны различаются по смыслу борьбы: Русь защищает, Орда стремится подчинить. Поэтому конфликт показан как выбор пути, а не только как столкновение войск.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тексте противопоставлены цели и ценности противников, становится понятнее, почему единство и вера помогают удержать строй даже в трудные минуты.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пересказ и анализ сюжета рассказа О. Тихомирова (обобщение образов Руси и Орды).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победы 1380 года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631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1380 года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земли находились в зависимости, а Москва постепенно набирала силу как центр объединения. Накопившиеся противоречия и ожидание перемен делали будущий поход особенно важным.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792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сентября 1380 года — Куликовская битва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Войска сошлись на Куликовом поле. Победа стала первым крупным успехом русских ратников и укрепила надежду: Орду можно не только терпеть, но и побеждать.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953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Возрос авторитет Москвы, а имя Дмитрия Донского прочнее связалось с защитой Руси. Событие стало символом будущего объединения и укрепило веру в общие силы.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рассказа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и последовательно сменяющиеся события передают главные темы: мужество, единство, вера и память.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Куликовской битвы — 1380. В рассказе ключевыми выступают Дмитрий Донской, Мамай, роль засадного полка и духовная поддержка Сергия Радонежского.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1380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год решающее сражение показало, что объединённые усилия могут переломить ход борьбы.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материал школьного курса; датировка Куликовской битвы.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О. Тихомирова история и тема подвига связаны напрямую: Куликовская битва укрепляет веру людей в свои силы и в единство Руси. Память о героях учит мужеству и ответственности, а Куликово поле становится символом общей победы.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подвиге — главный урок рассказа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2026-05-13T01:32:48Z</dcterms:created>
  <dcterms:modified xsi:type="dcterms:W3CDTF">2026-05-13T01:32:48Z</dcterms:modified>
</cp:coreProperties>
</file>