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— великое чудо земли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зерна в поле — к тёплой буханке на столе.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хлеба начинается в поле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не возникает сам по себе: его путь начинается с маленького зерна. Сначала землю готовят, потом сеют, ухаживают за всходами, собирают урожай и только после этого пекут хлеб.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Маленькое, но важное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кажется крошечным, однако внутри него скрыта будущая булка хлеба. Стоит ему попасть в тёплую влажную землю, и начинается удивительный рост.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поле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созревшее поле становится золотым и красивым. В нём особенно заметно, как природа и труд людей вместе помогают вырастить хлеб.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 даёт урожай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колосе бывает много зёрен, а на целом поле их вырастает очень много. Поэтому из одного маленького начала получается большой урожай.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— маленькое начало большого дела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поле готовят к посеву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Пашут землю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землю пашут, чтобы она стала мягкой и рыхлой. В такой почве семенам легче укорениться и начать свой рост.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Сеют семена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зерно кладут в почву на нужную глубину. Если посадить его правильно, из него быстрее появятся крепкие зелёные ростки.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солнце и дождь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посева поля получают влагу от дождя и тепло от солнца. Через некоторое время на них появляются первые нежные всходы.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хлеба от поля до стола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выращивания и приготовления хлеба.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000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66625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помогают хлебу появиться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Комбайнёр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Комбайнёр убирает созревший урожай, когда колосья уже налились зерном. Его работа очень важна: нужно собрать хлебное богатство быстро и аккуратно.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следит за полем, выбирает время посева и замечает, как растут растения. Он помогает хлебу начать свой путь ещё до появления первых всходов.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Мельник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Мельник очищает зёрна и превращает их в муку. Именно из муки потом замешивают тесто, поэтому его труд помогает хлебу стать мягким и вкусным.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Тракторист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Тракторист готовит землю к посеву и помогает обрабатывать большие поля. Без его машины работа шла бы намного медленнее, а зерну было бы труднее попасть в почву.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и водитель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выпекает хлеб, а водитель везёт его в магазины и пекарни. Вместе они делают так, чтобы свежая буханка вовремя дошла до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 убирает урожай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Срезает колосья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 идёт по полю и срезает спелые колосья. Он работает быстро, поэтому за короткое время может убрать большое поле.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в бункер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зёрна попадают в бункер комбайна, а потом их выгружают в машины. Это помогает сохранить урожай и не терять ни одного зёрнышка.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Отделяет зёрна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машины зёрна отделяются от стеблей и других лишних частей. Так урожай становится готовым к перевозке на склад или мельницу.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зерна получается мука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зерно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мельнице зерно сначала очищают от пыли, шелухи и случайных примесей. После этого оно готово к следующему важному шагу — размолу.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Мука бывает разной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мука получается более мягкой и светлой, а в тёмной остаётся больше частичек оболочки зерна. Поэтому она выглядит иначе и содержит больше зерновых частиц.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Размалывают в муку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перетирают в мельчайший порошок, и получается мука. Именно она становится основой для теста, булочек, батонов и караваев.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тесто становится пышным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Смешиваем продукты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Муку соединяют с водой, дрожжами и солью. Сначала получается плотная и липкая масса, которая только начинает превращаться в тесто.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 становится мягким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масса увеличится, она становится нежной и воздушной. Теперь из неё можно формовать хлеб и отправлять его в печь.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 отдыхает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его оставляют в тёплом месте. Дрожжи начинают работать, и внутри появляются пузырьки воздуха, из-за которых тесто растёт.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запах свежего хлеба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Румяная буханка из печи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хлеб выходит из печи, он сразу привлекает внимание своим тёплым цветом и хрустящей корочкой. Внутри остаётся мягкий мякиш, а снаружи — красивый румянец. Такой хлеб хочется подержать в руках и сразу отломить кусочек.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хлеб для стола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достаёт из печи батоны и караваи и аккуратно выкладывает их остывать. Потом хлеб отправляется на стол, где его ждут масло, суп или просто голодный ученик с хорошим аппетитом.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который узнают все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свежего хлеба есть особенный аромат, который многие узнают с первого вдоха. Он будто говорит: «Я только что испёкся!» Такой запах особенно радует дома, в пекарне и возле горячей печи.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нужен людям каждый день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Сытный помощник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часто подают к супу, каше или салату, потому что он быстро утоляет голод. Небольшой кусочек помогает почувствовать силы и спокойно дождаться следующего приёма пищи.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у семьи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домах хлеб лежит на столе каждый день, как добрый и привычный гость. Его ценят за простоту, пользу и за то, что он подходит к разным блюдам.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к знакомым блюдам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маслом, сыром, мёдом или вареньем хлеб становится особенно вкусным. Он делает обычный завтрак уютным и знакомым, как любимая песня, которую легко узнать с первого звука.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605221"/>
            <a:ext cx="378000" cy="30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традиции, связанные с хлебом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 для гостей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дорогих гостей встречали хлебом и солью. Такой обычай показывал уважение, радость встречи и пожелание добра, чтобы в доме были мир и достаток.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в песнях и словах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хлебе часто говорили в песнях, пословицах и прибаутках. Народ так отмечал его важность и напоминал детям и взрослым, что хлеб достаётся нелегко.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хлебу относились осторожно, не роняли его и не оставляли зря. Ведь в каждой буханке живут труд земледельцев, пекарей, водителей и тепло заботливых рук.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в которых живёт хлеб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«Хлеб всему голова»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пословица похожа на маленький урок мудрости. Она напоминает, что хлеб был главным продуктом в доме и часто стоял на столе рядом с самыми простыми блюдами. Недаром рядом с ним легко представить каравай и вышитое полотенце.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«Хлеб да вода — крестьянская еда»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пословице слышится жизнь деревни и тяжёлая работа на земле. Хлеб и вода были самой обычной, но очень нужной пищей. Рядом легко представить колосья, тёплый каравай и старинное полотенце.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«Без хлеба нет обеда»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звучит просто, но говорит очень ясно. Без хлеба обед казался неполным, как поле без колосьев. Поэтому люди берегли каждый кусочек и уважали труд тех, кто выращивал зерно.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выброшенный кусок означает напрасный труд людей, воду, топливо и время. Бережное отношение помогает сохранить то, что создавалось долго и с заботой.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буханка хлеба может стать частью обеда несколько раз, если использовать её бережно.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и правил бережного отношения к продуктам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хлебному зёрнышку для роста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условия и труд человека помогают растению вырасти и дать колос.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хлебные изделия бывают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0575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Буханка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0587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Буханка — это привычный круглый или продолговатый хлеб, который часто стоит на семейном столе. У него мягкий мякиш, румяная корочка и знакомый запах свежей выпечки.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16850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Лаваш и крендели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216862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Лаваш и крендели отличаются формой, но тоже делают из муки, воды и старания пекаря. У каждого есть свой характер: лаваш — тонкий, крендель — забавный и узнаваемый.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547781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Каравай и лепёшки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47793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Каравай часто украшает праздники, а лепёшки известны своей простой формой и вкусом. Оба изделия напоминают, что хлеб может быть и праздничным, и домашним.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78713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Булочки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878724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Булочки бывают маленькими и очень нарядными. Их любят за мягкость, сладкий вкус и весёлый вид, будто они специально пришли порадовать детей после уроков.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209644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Батон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2209656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Батон обычно длинный и гладкий, поэтому его легко нарезать на ломтики. Его удобно брать к завтраку, намазывать маслом или подавать к супу и чаю.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который встречает праздник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Нарядный каравай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праздничном столе каравай сразу привлекает внимание. Его украшают узорами, колосьями или зерном, а рядом кладут красивое полотенце. Такой хлеб словно говорит гостям: «Добро пожаловать!»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встреча и добрые пожелания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каравай подают в праздник, он становится знаком радости и достатка. Ленты, цветы и аккуратная подача делают его особенно торжественным, будто он сам улыбается гостям.
</a:t>
            </a:r>
            <a:endParaRPr lang="en-US" sz="12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Хранить аккуратно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лучше держать в чистой хлебнице или в другом сухом месте. Тогда он дольше остаётся свежим, а крошки не разлетаются по столу, как маленькие непоседы.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остатки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хлеб зачерствел, его не нужно сразу выбрасывать. Из него можно сделать сухарики, гренки или добавить в другое блюдо, чтобы он снова принёс пользу.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чистыми руками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берут осторожно, чтобы не ломать его без нужды и не ронять кусочки. Так мы показываем уважение к продукту и к людям, которые его сделали.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 труде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ломтик напоминает о поле, зерне и работе многих людей. Когда мы бережём хлеб, мы бережём чужой труд, землю и добрую традицию семьи.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бережно относиться к хлебу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лучше есть понемногу и выбирать более полезные виды с зёрнами или из муки грубого помола. Они хорошо подходят к овощам, супам и молочным продуктам.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приёма пищи в день помогают школьнику питаться ритмично и не переедать.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 школьников: рекомендации по трёхразовому и дробному питанию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— чудо, которое создают земля и люди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начинается с крошечного зерна, а приходит на стол как тёплый и добрый результат большого труда. В нём встречаются щедрость земли, сила природы и заботливые руки людей.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2026-05-26T04:39:34Z</dcterms:created>
  <dcterms:modified xsi:type="dcterms:W3CDTF">2026-05-26T04:39:34Z</dcterms:modified>
</cp:coreProperties>
</file>