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Белки и нуклеиновые кислоты как ключевые макромолекулы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3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нуклеиновые кислоты — фундамент жизни, определяющие структуру и функции организмов.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макромолекул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исследования белков начались в XIX веке, термин «протеин» предложен Берцелиусом. Открытие нуклеиновых кислот Мишером и расшифровка структуры ДНК в XX веке заложили основы молекулярной биологии.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макромолекул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— это крупные соединения из повторяющихся мономеров, обеспечивающие жизненно важные функции в клетках. Их основные виды — белки, нуклеиновые кислоты, полисахариды и липиды.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нуклеиновые кислоты занимают особое место благодаря своей роли в хранении и передаче генетической информации, а также в выполнении биологических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эти макромолекулы формируют структурный каркас, регулируют метаболизм и обеспечивают передачу наследственных признаков между поколениями.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активность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белки, ускоряющие химические реакции в организме, снижая энергетический барьер и обеспечивая регуляцию метаболизма. Их уникальные структуры определяют специфичность действия.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в тканях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такие как коллаген и кератин, обеспечивают прочность и эластичность кожи, волос и соединительных тканей, создавая каркас и поддерживая целостность органов и систем.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 в крови, иммуноглобулины защищают организм от инфекций, а мышечные белки обеспечивают сокращение и движение благодаря взаимодействию актиновых и миозиновых филаментов.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разнообразие белков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генетической информации ДНК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несёт наследственную информацию, обеспечивая стабильное сохранение данных о структуре организмов и передачу их потомству через поколения.
</a:t>
            </a:r>
            <a:endParaRPr lang="en-US" sz="981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 синтезе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ответственна за трансляцию генетической информации из ДНК в цепочки аминокислот, участвуя в сборке белков на рибосомах внутри клетки.
</a:t>
            </a:r>
            <a:endParaRPr lang="en-US" sz="1178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каталитические функции РНК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типы РНК выполняют каталитические функции, влияя на экспрессию генов и обеспечивая гибкую регуляцию биохимических процессов в клетке.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нуклеиновых кислот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белка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представляет собой конкретную последовательность аминокислот в полипептидной цепи, задавая основу для последующих уровней укладки.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формируется через водородные связи, создавая α-спирали и β-листы, придающие локальную стабильность цепи белка.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— это пространственная укладка всей цепи, определяющая функциональные участки и активность белковой молекулы.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возникает при объединении нескольких полипептидных цепей в сложный белковый комплекс с координированной функцией.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Аминокислоты: строительные блоки белков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состоит из центрального атома углерода, связанного с аминогруппой, карбоксильной группой и уникальной боковой цепью (R-группой), определяющей её свойства.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Пептидные связи соединяют аминокислоты в цепочки, а последовательность этих мономеров задаёт структуру и функцию конечного белка.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724" y="1508047"/>
            <a:ext cx="3777901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аминокислоты: примеры и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аминокислот, их химические свойства, роль в организме и необходимость поступления с пищей.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химических свойств аминокислот обуславливает широкий спектр белковых функций и необходимость получения некоторых из них с пищей.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биохимические справочники,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нуклеиновых кислот: нуклеотиды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Мономер: нуклеотид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 состоит из азотистого основания, пятиуглеродного сахара и фосфатной группы. В ДНК сахар — дезоксирибоза, в РНК — рибоза. Азотистые основания включают аденин, тимин (в ДНК) или урацил (в РНК), гуанин и цитозин.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полинуклеотидной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соединяются между собой фосфодиэфирными связями, формируя полинуклеотидные цепи. Эта последовательность кодирует наследственную информацию и обеспечивает структурную базу для функции нуклеиновых кислот.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и функциональное отличие ДНК и РНК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стабилизирует информацию в ядре, а РНК активно регулирует и реализует информацию в ядре и цитоплазме.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и составе оснований объясняют различное функциональное назначение ДНК и РНК в клетке.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молекулярной биологии, 2024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комплементарности и двойная спираль ДНК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состоит из двух цепей, которые удерживаются водородными связями согласно принципу комплементарности: аденин связывается с тимином, а гуанин — с цитозином.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и тимин образуют две водородные связи, а гуанин и цитозин — три, что придаёт структуре ДНК устойчивость и специфичность взаимодействия между цепями.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обеспечивает точное копирование генетической информации при репликации, что критично для передачи наследственных признаков во время деления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триплеты и аминокислоты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представлен 64 кодонами, где три являются сигналами стоп, завершающими синтез белка.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кода обеспечивает однозначное соответствие между триплетами нуклеотидов и аминокислотами, что гарантирует точность белкового 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клетки, Альбертс, 2019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от ДНК к мРНК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клетки ДНК служит матрицей для синтеза мРНК с помощью фермента РНК-полимеразы. Этот процесс копирует генетическую информацию в пригодной форме для переноса в цитоплазму.
</a:t>
            </a:r>
            <a:endParaRPr lang="en-US" sz="135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мРНК в цитоплазму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мРНК покидает ядро через ядерные поры, направляясь к рибосомам — месту синтеза белка, где будет осуществляться трансляция.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сборка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используют информацию с мРНК и доставляемые тРНК аминокислоты для сборки полипептидной цепи, образующей функциональный белок.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синтеза белка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от ДНК до зрелого белка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Гидролазы и расщепление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Гидролазы ускоряют разложение сложных молекул пищи на более простые, способствуя усвоению питательных веществ клетками организма.
</a:t>
            </a:r>
            <a:endParaRPr lang="en-US" sz="1047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— генератор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АТФ-синтаза катализирует синтез АТФ — главного источника энергии для клеточных процессов, обеспечивая эффективность метаболических реакций.
</a:t>
            </a:r>
            <a:endParaRPr lang="en-US" sz="1172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ДНК-полимеразы в репликации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отвечает за точное копирование ДНК в процессе репликации, поддерживая целостность и стабильность генетического материала.
</a:t>
            </a:r>
            <a:endParaRPr lang="en-US" sz="1084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белков-ферментов в организме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18" y="1432650"/>
            <a:ext cx="3442613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белков и их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классифицирует белки по их биологическим ролям и приводит примеры для каждой категории.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белков подчёркивает их значимость в тканевой структуре, регуляции процессов, защите и метаболизме.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Биохимия, Леньянский, 2018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происходит перед клеточным делением, обеспечивая удвоение генетического материала для дочерних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синтезирует новую цепь, используя материнскую как шаблон, с высокой точностью и скоростью.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репликации критична для сохранения наследственной информации и предотвращения генетических нарушений.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механизмы исправления ошибок, такие как системы репарации, снижающие вероятность мутаций до минимума.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ДНК: точный перенос информации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из-за ошибок в репликации или воздействия внутренних факторов. Могут приводить к изменению функций белков или являются нейтральными.
</a:t>
            </a:r>
            <a:endParaRPr lang="en-US" sz="145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мутагенов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или химические агенты, такие как радиация и токсические вещества, вызывают повреждения ДНК, повышая риск неблагоприятных изменений.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 эволюционные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приводят к генетическим заболеваниям, тогда как другие способствуют эволюции, обеспечивая вариабельность и адаптацию популяций.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ДНК: причины и последствия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применения знаний о белках и нуклеиновых кислотах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секвенирование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мутации и анализировать наследственные заболевания для ранней диагностики и персонализированного лечения.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манипуляции с ДНК для создания новых сортов растений и микроорганизмов с полезными свойствами.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белковых лекарств и вакцин на основе рекомбинантных методов для лечения широкого спектра заболеваний.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белков и нуклеиновых кислот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нуклеиновые кислоты формируют фундамент жизни, обеспечивая наследственность, поддержание клеточных функций и развитие инноваций в медицине и биотехнологиях.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2026-05-09T23:19:11Z</dcterms:created>
  <dcterms:modified xsi:type="dcterms:W3CDTF">2026-05-09T23:19:11Z</dcterms:modified>
</cp:coreProperties>
</file>