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image" Target="../media/image-19-17.png"/><Relationship Id="rId18" Type="http://schemas.openxmlformats.org/officeDocument/2006/relationships/image" Target="../media/image-19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почв и их разнообразие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почва и почему она так непохожа в разных местах?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основа жизни на суше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питает растения, служит домом живым организмам и определяет урожай, состояние лесов и устойчивость природных экосистем.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почва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это тонкий рыхлый слой земной коры, где смешаны минеральные частицы, перегной, вода, воздух и множество живых организмов.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важнейшее свойство — плодородие: способность обеспечивать растения влагой, питательными веществами и условиями для роста корней.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от 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горной породы, в почве постоянно идут изменения, связанные с жизнью организмов и круговоротом веществ.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особая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одновременно относится и к неживой, и к живой природе, поэтому её считают особым природным телом.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почва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почвообразования по школьному курсу географии
</a:t>
            </a:r>
            <a:endParaRPr lang="en-US" sz="11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выветривания в начале почвообразования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выветривание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колебания, вода и ветер раскалывают и дробят породу на мелкие части. Так создаётся рыхлая основа, на которой почва начинает формироваться быстрее.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выветривание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кислород постепенно изменяют минералы внутри породы. Из-за этого её состав меняется, а некоторые вещества переходят в форму, доступную для дальнейшего почвообразования.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выветривание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расширяют трещины, а лишайники и микроорганизмы выделяют вещества, разрушающие поверхность камня. Живые организмы ускоряют превращение породы в почву.
</a:t>
            </a:r>
            <a:endParaRPr lang="en-US" sz="97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раздробленной породе добавляются органические остатки, появляется перегной и начинается образование первых почвенных слоёв. Именно тогда возникает плодородие.
</a:t>
            </a:r>
            <a:endParaRPr lang="en-US" sz="9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образования почв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территориях один и тот же набор факторов действует по-разному: меняются скорость разрушения пород, количество гумуса и влажность верхнего слоя.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теплее, влажнее и дольше действует процесс, тем быстрее формируется почва и тем заметнее её различия.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качественная схема по теме урока.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горизонты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Верхний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выделяется гумусовый горизонт. Он самый тёмный и рыхлый, потому что здесь больше всего перегноя, корней и живых организмов.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Слой вымывания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располагается горизонт, из которого вода уносит растворимые вещества. Он обычно светлее и беднее органическими остатками.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Слой накопления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глубже накапливаются глина, соли и оксиды железа. Этот горизонт плотнее и показывает, какие вещества переносились сверху.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Материнская порода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основании лежит слабо изменённая порода. Она служит исходным материалом и помогает понять, как долго формировалась почва.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горизонтов почвы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горизонта показывают строение почвенного профиля и помогают понять условия его формирования.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мощнее и темнее верхний горизонт, тем больше перегноя и выше плодородие почвы.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9126" y="2362487"/>
            <a:ext cx="1503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и плодородие почвы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гумуса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возникает, когда остатки растений и животных разлагаются в почве. Это медленный, но непрерывный процесс, который пополняет верхний слой органическим веществом.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перегноя, тем темнее почва. Тёмная окраска часто показывает, что в верхнем слое накопилось много органических веществ и питательных соединений.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делает почву более рыхлой и помогает ей удерживать воду. Благодаря этому растениям легче переносить сухие периоды и получать питание из почвенного раствора.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живых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грибы и дождевые черви перерабатывают остатки, перемешивают почву и ускоряют образование перегноя. Без них плодородный слой восстанавливался бы намного медленнее.
</a:t>
            </a:r>
            <a:endParaRPr lang="en-US" sz="8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организмы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органические остатки до простых веществ. Благодаря их работе в почве постоянно образуется перегной, который повышает её плодородие.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прокладывают ходы, через которые в почву легче поступают воздух и вода. Одновременно они перемешивают частицы и делают верхний слой более рыхлым.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личинки и другие мелкие обитатели ускоряют распад растительных остатков. Вместе с микробами они поддерживают круговорот веществ в почве.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живых организмов становится мало, почва беднеет и медленнее обновляет перегной. Тогда ей труднее сохранять структуру и обеспечивать растения питанием.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разнообразие почв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Почвообразование идёт по-разному, потому что природные условия сочетаются не одинаково. Особенно сильно на почвы влияет количество тепла и влаги.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действуют вместе: без нужного климата и растительности даже одинаковая порода даёт разные почвы.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чернозёмы чаще всего дают самые высокие урожаи: в их верхнем слое много гумуса, поэтому растения получают больше питания и влаги.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№1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плодородию среди почв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Подзолистые и дерново-подзолистые почвы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формируются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почвы чаще всего встречаются в прохладных и влажных районах под хвойными и смешанными лесами, где органические остатки разлагаются медленнее, чем в тёплых степях.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светлые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верхних слоях заметен светлый горизонт вымывания: вода уносит часть минеральных веществ вниз, а гумуса накапливается немного, поэтому почва выглядит беднее и светлее.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ниже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чернозёмами такие почвы менее плодородны, потому что в них меньше перегноя и хуже сохраняются питательные вещества, нужные для роста культурных растений.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повысить урожайность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улучшения почвы применяют удобрения, известкование и грамотную обработку. Эти меры помогают уменьшить кислотность, поддержать структуру и сделать питательные вещества доступнее растениям.
</a:t>
            </a:r>
            <a:endParaRPr lang="en-US" sz="10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лесные и луговые почвы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23725" y="174705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лесные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формируются под смешанными и широколиственными лесами, содержат больше гумуса, чем подзолистые, и поэтому занимают промежуточное положение по плодородию между ними и чернозёмами.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3725" y="2913675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почвы появляются на участках с хорошим увлажнением и близкими грунтовыми водами. Благодаря этому в них накапливается много органического вещества, и они часто очень плодородны.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3725" y="408030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лесные и луговые почвы активно используют в земледелии. При правильном уходе они дают хорошие урожаи, но требуют учёта влажности и защиты от истощения.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по природным зонам России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климат, тем меньше гумуса и тем заметнее различия между почвами. Поэтому природные зоны легко узнать по их почвенному покрову.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почв повторяет смену природных зон: влажность и растительность определяют, какие типы почв будут преобладать.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Засолённые и болотные почвы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в засухе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районах вода быстро испаряется, а соли остаются в верхних слоях почвы. Из-за этого корням трудно поглощать влагу, и растения развиваются хуже.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рост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Засолённые почвы ограничивают выбор культур и снижают урожайность. Без специальных мер улучшения такие земли трудно использовать в сельском хозяйстве длительное время.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переувлажнённых местах в почве мало кислорода, поэтому разложение органических остатков идёт медленно. Такие условия приводят к образованию болотных почв.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улучшения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почв нужны мелиорация, регулирование водного режима и бережное хозяйствование. Только так можно повысить их пригодность для земледелия и снизить потери урожая.
</a:t>
            </a:r>
            <a:endParaRPr lang="en-US" sz="10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и почвенные риски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хозяйственная деятельность может ускорять разрушение почвы и как защитные меры снижают ущерб.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процессы разрушения почв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процессы по-разному вредят почве, но все они уменьшают её плодородие и усложняют земледелие.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покров легко нарушить, а восстановление требует много времени, поэтому главная задача — не допускать разрушения заранее.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1836742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3609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83609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74334" y="1836742"/>
            <a:ext cx="254475" cy="3393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почв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лесополосы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уменьшает силу ветра, помогает удерживать снег и влагу, а также защищает верхний слой почвы от выдувания и размывания.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удобрения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 и навоз возвращают в почву органическое вещество, улучшают её рыхлость и поддерживают жизнь почвенных организмов.
</a:t>
            </a:r>
            <a:endParaRPr lang="en-US" sz="1000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 сохраняет питательные вещества, снижает истощение почвы и помогает бороться с вредителями без чрезмерной химической нагрузки.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мусор и химические вещества снижают качество почвы, поэтому важно не допускать их попадания на поля и в природные территории.
</a:t>
            </a:r>
            <a:endParaRPr lang="en-US" sz="1000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Экономный полив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орошение не допускает пересыхания и засоления, а значит, помогает сохранить структуру почвы и условия для роста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тонкая основа жизни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 очень медленно, но именно она поддерживает растения, урожай и устойчивость природных систем. Беречь её нужно так же внимательно, как воду и воздух.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2026-06-02T19:11:41Z</dcterms:created>
  <dcterms:modified xsi:type="dcterms:W3CDTF">2026-06-02T19:11:41Z</dcterms:modified>
</cp:coreProperties>
</file>