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в английском языке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соединять простые мысли в одно точное предложение?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relative clauses помогают говорить точнее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clauses нужны, чтобы описывать людей, места, вещи и события без повторов. Они делают речь короче, а текст — связнее, понятнее и удобнее для чтения и письма.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relative clause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к существительному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 относится к существительному в главной части предложения и уточняет его значение: делает описание точнее, добавляет важную деталь или просто расширяет информацию о предмете речи.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придаточное обычно вводится относительным словом: who, which, that, whose, where или when. Именно оно связывает придаточное с главным предложением и показывает, к чему относится информация.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relative clause можно объединить два простых предложения в одно. Это помогает избегать повторов, звучать естественнее и строить более грамотные письменные высказывания.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boy who lives next door, the book that we read, the town where I was born — в каждом примере придаточное уточняет существительное и делает высказывание более конкретным.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Defining и non-defining relative clauses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relative clauses и посмотрим, как они влияют на смысл и пунктуацию.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информация нужна для понимания, это defining clause; если она только уточняет уже известный объект, это non-defining clause.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relative clauses в школьной грамматике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relative clause уточняет существительное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 — 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существительное и придаточное вместе образуют единое смысловое целое. Поэтому читатель сразу понимает, о каком именно человеке, предмете или месте идёт речь.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без 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laptop that I bought last week придаточное не добавляет новую тему, а уточняет конкретный ноутбук. Так предложение остаётся коротким, но не теряет точности.
</a:t>
            </a:r>
            <a:endParaRPr lang="en-US" sz="1220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 изображению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показать один предмет и рядом короткую уточняющую фразу, легко увидеть роль relative clause: оно ограничивает значение существительного или добавляет к нему важную деталь.
</a:t>
            </a:r>
            <a:endParaRPr lang="en-US" sz="12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относительное слово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сначала определить объект речи, а затем выбрать нужное относительное слово и тип придаточного.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Who, which и that: базовые случаи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 —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употребляется, когда придаточное относится к человеку: the student who answered the question. Это самый естественный выбор, если речь идёт о лице и его действии.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 — для предметов и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используется с предметами и животными: the car which is blue, the dog which lives next door. Оно помогает описывать объект без повторения имени.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 — короткая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часто заменяет who или which в defining clauses: the film that we watched yesterday. В разговорной речи эта форма особенно удобна, потому что делает предложение короче.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слова и их значения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 — основные relative words, их значение и типичные примеры употребления.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зависит от того, кого или что нужно описать: человека, предмет, место, время или принадлежность.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relative pronouns в английской грамматике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 делает описание короче и естественнее, когда нужно показать, кому что-то принадлежит: boy whose bike was stolen, family whose house is near the river.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грамматического правила о whose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выразить принадлежность без длинной конструкции с of.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 relative clauses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из-за словаря, а из-за выбора типа придаточного и правил пунктуации.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 — перепутать defining и non-defining clauses и неверно выбрать относительное слово.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ошибок учащихся при изучении темы relative clauses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относительное местоимение можно опустить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 defining clauses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определительных придаточных объектное относительное местоимение часто можно опустить, если оно не влияет на понимание смысла. Так предложение становится короче и звучит естественнее в письменной и устной речи.
</a:t>
            </a:r>
            <a:endParaRPr lang="en-US" sz="1363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нельзя пропускать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relative pronoun является подлежащим, его необходимо оставить. В примерах the boy who lives here и the teacher who helps us слово who показывает, кто выполняет действие.
</a:t>
            </a:r>
            <a:endParaRPr lang="en-US" sz="1362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сохраняется ли смысл без местоимения. В the book I read это возможно, а в the girl who won the race удалить who нельзя, потому что предложение потеряет связь.
</a:t>
            </a:r>
            <a:endParaRPr lang="en-US" sz="15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clauses в описании людей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придаточное помогает одним предложением показать не только внешность, но и привычки человека. Например, a student who always asks questions сразу создаёт яркий и понятный портрет.
</a:t>
            </a:r>
            <a:endParaRPr lang="en-US" sz="1216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удобно связывает человека с его делом или ролью. В фразе the captain who leads the team relative clause уточняет, чем именно выделяется этот человек.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 особенно полезно, когда нужно показать принадлежность или увлечение. В предложении my cousin whose hobby is chess придаточное делает описание точным и при этом очень коротким.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252992"/>
            <a:ext cx="4873500" cy="9603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 defining и non-defining clauses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типа придаточных и их пунктуацию.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показывают, нужна ли информация для смысла предложения: обязательная часть пишется без них, дополнительная — с ними.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relative clauses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и when: место и время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используется, когда нужно уточнить место действия или события. Варианты вроде the city where I was born и the room where we study звучат естественно и короче, чем конструкции с предлогами.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описание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особенно полезны в текстах-описаниях: они убирают лишние слова и делают фразу плавной. Поэтому where и when часто встречаются в рассказах, статьях и учебных текстах.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помогает связать действие с моментом или периодом. Формы the day when school starts и the year when the project began делают сообщение точным и удобным для описания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придаточного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между defining и non-defining clause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clauses в разных стилях речи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чаще выбирают короткие конструкции с who, which и that. Такие предложения звучат проще и быстрее воспринимаются на слух, поэтому хорошо подходят для устной речи.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официальных текстах выбор относительного слова становится точнее, а конструкции — полнее. Здесь можно встретить whom и более аккуратное оформление non-defining clauses с запятыми.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упражнениях важно не только подобрать правильное слово, но и сохранить согласование сказуемого с подлежащим внутри придаточного. Ошибка в форме глагола сразу делает предложение неверным.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выбор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экзамене особенно внимательно проверяют запятые и допустимость that. Если придаточное дополнительное, запятые обязательны; если оно определяющее, выбор слова и форма предложения должны быть точными.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clauses в настоящих текстах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о музее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городской газете появилась заметка о музее, который открылся в 2020 году. Автор использует relative clause, чтобы сразу уточнить, о каком именно музее идёт речь. Такой приём делает текст компактным и понятным для читателя.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учёного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биографической статье рассказывают о scientist who changed history. Одно короткое придаточное показывает главный вклад человека и помогает не перегружать абзац повторениями. Именно так строятся многие тексты о выдающихся личностях.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 туристов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путеводителе описывают city where many tourists visit. Relative clause связывает название места с его особенностью и помогает быстро передать нужную информацию. Читатель сразу понимает, почему этот город привлекает внимание.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построению relative clause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этот порядок действий, чтобы собрать предложение без ошибок.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определяется смысл, затем выбирается относительное слово и проверяется пунктуация; это снижает риск ошибок.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relative clause из школьной темы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 переводом слов, а с формой конструкции: выбором относительного слова, запятыми и тем, можно ли опустить местоимение. Проверяйте каждое предложение по этим трём пунктам.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relative clauses в школьном курсе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ошибок встречаются особенно часто при изучении relative clauses.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учат relative clauses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clauses помогают соединять предложения, избегать повторов и точно описывать людей, места, предметы и время. Если помнить про тип придаточного, выбор слова и запятые, писать по-английски становится заметно легче.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2026-05-31T10:26:18Z</dcterms:created>
  <dcterms:modified xsi:type="dcterms:W3CDTF">2026-05-31T10:26:18Z</dcterms:modified>
</cp:coreProperties>
</file>