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на границе двух частей света: в Европе больше людей и городов, в Азии — огромные пространства и ресурсы.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 в России проходит по Уральским горам, далее по реке Урал, побережью Каспийского моря и району Кавказа. Европейская часть занимает примерно 23% территории, азиатская — около 77%. При этом людей больше живёт на западе.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между Европой и Азией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России: центр расселения и хозяйства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 находятся Москва, Санкт-Петербург и множество крупных городов. Здесь выше плотность населения, сосредоточены управление, деловые связи и значительная часть рабочих мест.
</a:t>
            </a:r>
            <a:endParaRPr lang="en-US" sz="1374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связывает регионы европейской части. Железные дороги, автодороги и речные пути уменьшают расстояния, поэтому экономика работает быстрее и устойчивее.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сильнее развиты машиностроение, переработка, наука и образование. Плотные производственные цепочки и учебные центры помогают выпускать специалистов и новые технологии.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благоприятные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среднем мягче, чем на востоке. Длиннее вегетационный период и лучше обеспеченность транспортом, поэтому сельское хозяйство получает более удобные условия.
</a:t>
            </a:r>
            <a:endParaRPr lang="en-US" sz="13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Дальний Восток занимают огромную площадь: здесь есть тайга, горные районы, тундра и вечная мерзлота. Эти ландшафты определяют особенности жизни и хозяйства.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России: пространство ресурсов и расстояний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богата полезными ископаемыми: нефтью, природным газом, углём, железными и цветными рудами, а также золотом, алмазами и лесными ресурсами. 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размещено очень неравномерно — в отдельных городах и промышленных узлах. Большие расстояния между ними делают связь и снабжение особенно значимыми задачами.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климат, слабая транспортная освоенность и сложные условия строительства усложняют освоение территории. Поэтому здесь особенно важны инфраструктура и крупные транспортные проекты.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9245"/>
            <a:ext cx="4328400" cy="2043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признак, европейская часть, азиатская часть. Вывод: разный климат и ресурсы формируют разную специализацию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опирается на плотное расселение и развитые связи, а Азия — на территорию и ресурсы; различия поддерживают разные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справочные данные Росстата.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европейской и азиатской частей России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зоны концентрации населения — Центральная Россия, Поволжье, Урал и юг европейской части — дополняются отдельными крупными центрами Сибири и Дальнего Востока.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огромной площади востока население там сосредоточено точечно, тогда как европейская часть формирует основную «карту расселения».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справочные данные (оценка долей по школьным материалам, ориентиры ~23% и ~77%).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основная часть населения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— удобный «рубеж»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почти на 2000 км с севера на юг. При всей невысокой высоте они образуют протяжённый природный барьер, который легко использовать как ориентир между двумя частями страны. Поэтому Урал стал важной линией раздела.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Рудная промышленность уходит корнями в освоение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Уралом связано развитие горнодобывающей отрасли: здесь добывали руды и постепенно вырастали рабочие посёлки и города. По мере увеличения производства усиливалась связь между районами, а освоение востока становилось всё более системным.
</a:t>
            </a:r>
            <a:endParaRPr lang="en-US" sz="88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подножия: как природа помогает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уральского региона часто формировались у удобных переходов и транспортных узлов. На фото видно, как рядом с хребтом возникают поселения: так на практике проявляется связь природной границы и хозяйственного роста. 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природная граница и линия освоения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осваивала восток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продвижение вдоль маршрутов торговли, индустриализации и транспорта.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−71,2 °C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экстремальные морозы показывают, насколько континентальным становится климат по мере продвижения на восток.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Сибири сильнее проявляется континентальность: зима длится дольше, а морозы могут достигать −71,2 °C. Это напрямую влияет на расселение, строительство и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(ВМО): температурные рекорды для района Верхоянска/Оймякона (исторические значения).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перевес: на западе больше условий для освоенных земель и сельского хозяйства, а на востоке — лесов, горных районов и крупных месторождений полезных ископаемых.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«география ресурсов» помогает объяснить различия хозяйственной специализации: от переработки и услуг на западе до добычи и энергетики на востоке.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визуализация построена по описательным признакам из учебных материалов (условная сравнительная шкала без привязки к абсолютным значениям).
</a:t>
            </a:r>
            <a:endParaRPr lang="en-US" sz="131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 двух частей России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Казань, Нижний Новгород, Самара, Воронеж, Ростов-на-Дону и Екатеринбург формируют сильные узлы расселения и промышленности. В европейской части города расположены ближе друг к другу, поэтому развита сеть дорог и речных путей.
</a:t>
            </a:r>
            <a:endParaRPr lang="en-US" sz="137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политический, экономический и транспортный узел: здесь сосредоточены органы власти, крупные деловые центры и основные маршруты. Город связывает регионы удобными железнодорожными и автомобильными направлениями.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важнейший морской порт и один из центров науки и культуры. Благодаря выходу к Балтийскому морю город активно участвует в торговле, научных проектах и международных связях.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европейской части России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627" y="1288996"/>
            <a:ext cx="231788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27" y="1288996"/>
            <a:ext cx="231788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1627" y="1288996"/>
            <a:ext cx="231788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27447" y="3150036"/>
            <a:ext cx="231788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42107" y="3150036"/>
            <a:ext cx="231788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азиатской части России и их функции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сочетает роли научного и транспортного центра: сюда стекаются специалисты, работают исследовательские учреждения, а через город проходят важные маршруты. Это поддерживает развитие Сибири и связность регионов.
</a:t>
            </a:r>
            <a:endParaRPr lang="en-US" sz="1173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и Омск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и Омск связаны прежде всего с промышленностью и переработкой. Такие города обеспечивают рабочие места для окружающих территорий, развивают инфраструктуру и поддерживают снабжение сырьём и продукцией.
</a:t>
            </a:r>
            <a:endParaRPr lang="en-US" sz="1173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обслуживает Байкальский регион: здесь сосредоточены управленческие и сервисные функции, а также транспортные связи с территориями вокруг озера. Город важен для организации хозяйства и маршрутов.
</a:t>
            </a:r>
            <a:endParaRPr lang="en-US" sz="1173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— ключевой порт на Тихом океане. Через него идут морские перевозки и внешние торговые связи, а также развивается инфраструктура для промышленности и логистики, поддерживая освоение Дальнего Востока.
</a:t>
            </a:r>
            <a:endParaRPr lang="en-US" sz="1173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сеть управления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 эти города выполняют роль «опорных пунктов» на огромных расстояниях: они помогают соединять районы между собой, обеспечивают работу предприятий и учреждений. Так формируется устойчивое развитие востока страны.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 чаще развиты отрасли, где важны кадры, технологии и управление, а в азиатской — отрасли, завязанные на месторождения и крупные энергетические мощности. Доля промышленной обработки ниже, чем у запада.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отраслей напрямую связана с ресурсами и степенью освоения территорий: там, где транспорт и население плотнее, растут сервис и управление; там, где много сырья, сильнее добыча и энергетика.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по географии России; справочные сведения Росстата (структура занятости/хозяйства). Индикаторы — качественная визуализация, не точные доли в процентах.
</a:t>
            </a:r>
            <a:endParaRPr lang="en-US" sz="1196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на западе и востоке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магистрали соединяют Москву, Урал, Сибирь и Дальний Восток, поддерживая перевозки людей и грузов. Транспортная сеть особенно важна там, где расстояния измеряются тысячами километров.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связь двух частей России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железнодорожная магистраль проходит более чем на 9000 км от Москвы до Владивостока. Она связывает крупные узлы расселения и помогает быстро доставлять сырьё, товары и материалы.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железной дороги на больших расстояниях работают речные маршруты, морские порты, трубопроводы и авиация. Такая «смешанная» схема соединяет районы добычи с промышленными центрами и рынками.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до горизонта: зелёное море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 тянется огромными массивами, формируя особый природный «коридор» для жизни растений и животных. На фоне однообразия леса заметнее становятся реки и просветы, где меняется рельеф и вид.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озеро-исполин с необычайной глубиной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привлекает тем, что это самое глубокое озеро в мире: максимальная глубина составляет 1642 м. На фотографиях особенно впечатляют отвесные берега и холодный свет, который подчёркивает прозрачность воды.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у Тихого океана: горы, побережья и вулканы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природа объединяет сразу несколько картинок: горные хребты, береговую линию Тихого океана и вулканические районы. Ветер с моря и резкие перепады ландшафта создают яркие кадры для иллюстраций маршрутов и сезонов.
</a:t>
            </a:r>
            <a:endParaRPr lang="en-US" sz="1012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Сибири и Дальнего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841" y="2228750"/>
            <a:ext cx="3449618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реки разных регионов работают на транспорт, энергетику, водоснабжение и хозяйственное освоение.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рек направляют течение на север, поэтому особенно важны для северных перевозок и энергетики. Реки также связывают труднодоступные районы с центрами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по географии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России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России распределено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объясняет связь природных условий, хозяйства, транспорта и расселения людей.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чаще выступает как «центр связности» — население, управление и услуги поддерживают устойчивое функционирование страны. Восток обеспечивает ресурсы и большие территории для развития новых производств и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двух частей снижает зависимость экономики от одного типа условий: управление и сервис усиливают использование ресурсов, а ресурсы дают сырьё и энергию для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и справочных данных (Росстат, школьные атласы). Числа — условная визуализация, не точные доли.
</a:t>
            </a:r>
            <a:endParaRPr lang="en-US" sz="1276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европейская и азиатская части дополняют друг друга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— главный центр управления, науки, образования, культуры и большинства сервисных отраслей. Здесь концентрируются учреждения, обеспечивающие работу экономики и социальных систем страны, а также подготовку кадров.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двух частей страны для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западом и востоком важен для экономики, транспорта и безопасности. Когда районы взаимосвязаны, стране проще поддерживать устойчивые цепочки поставок и обеспечивать развитие удалённых территорий.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поставляет стране сырьё и топливо, а также лесные ресурсы и гидроэнергию. Огромные территории дают простор для развития производства, транспорта и освоения новых направлений хозяйства.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Сибири и Дальнего Востока остаётся одной из ключевых географических задач. Это включает создание инфраструктуры, поддержку городов-опор и рациональное использование природных богатств.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два больших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России различаются площадью, природой, климатом и плотностью населения, а также типами хозяйства. Их связывают история, транспорт, города и общие интересы, поэтому понимание различий помогает увидеть единство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2026-05-11T22:55:32Z</dcterms:created>
  <dcterms:modified xsi:type="dcterms:W3CDTF">2026-05-11T22:55:32Z</dcterms:modified>
</cp:coreProperties>
</file>