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междометия передают чувства и выбирают нужный знак?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 называют предметы и действия, а сразу показывают эмоции, реакцию или побуждение. Они делают речь живой, помогают передать интонацию и часто встречаются в разговорах, текстах и диалогах персонажей.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Междометия: коротко, но выразительно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междометий в русском языке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Ах, ой, эх, увы, батюшки выражают радость, досаду, удивление, сожаление или испуг. Такие междометия помогают быстро показать настроение говорящего без длинных объяснений.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Здравствуй, спасибо, пожалуйста могут выступать как междометия в речи. Они помогают начать, поддержать или завершить разговор и делают общение более доброжелательным.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Эй, ну, цыц, стоп используются, когда нужно привлечь внимание, поторопить, остановить или подтолкнуть собеседника к действию. Их значение особенно зависит от 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после междометия при спокойной интонации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произносится спокойно, после него обычно ставится запятая. Она показывает небольшую паузу и отделяет эмоциональное слово от остальной части предложения.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особенно часто появляется в обычных разговорных фразах. Она помогает читать предложение естественно и правильно передаёт ровную, спокойную интонацию.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оформление встречается, когда эмоция есть, но она не звучит резко или громко. Например: Ой, я забыл учебник. Ах, как тихо в лесу.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при сильном чувстве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выражает радость, удивление, испуг или восторг особенно ярко, после него ставится восклицательный знак. Он делает реплику заметно более эмоциональной.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часто встречается в диалогах и коротких фразах, где важны быстрота и выразительность. Он помогает сразу понять настроение говорящего.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показывает, что слово произносится резко, громко или с сильным чувством. Примеры: Ура! Мы победили. Ах! Как красиво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может открывать предложение. Тогда после него ставят запятую или восклицательный знак: Эх, не успел. Знак зависит от силы чувства и интонации.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находится внутри предложения, его выделяют с двух сторон: Мы, увы, опоздали на урок. Так оно не смешивается с другими словами.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предложения знак выбирают по смыслу и звучанию фразы: Вот это да! или Вот это да, я не ожидал. Интонация решает всё.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междометия в предложении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знаки препинания при междометиях и помогает понять, какой знак соответствует разной интонации и настроению.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 важнее самого слова: именно они определяют выбор знака.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при междометиях в русском языке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ставятся при междометиях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при заминке и недосказанности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после междометия показывает, что говорящий делает паузу, сомневается или не может сразу продолжить мысль. Например: Эх… не вышло.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особенно уместно в диалогах, где мысль как будто не закончена. Оно помогает передать прерывистую интонацию и скрытый смысл реплики.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часто передаёт растерянность или неуверенность. В реплике Ну… я не знаю слышно, что человек ищет ответ и говорит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после междометия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определить пунктуацию по значению междометия и интонации.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рядом с обращениями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междометием есть обращение, знаки обычно разделяют слова по смыслу. В фразе Ой, Миша, ты пришёл? междометие и обращение отделяются запятыми.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проверять вслух: где есть короткая пауза, там нужна запятая. Это помогает не спутать междометие с обращением и правильно оформить фразу.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фраза звучит с сильным чувством, восклицательный знак может стоять в конце всей реплики. Например: Ах, друзья, как здорово! — здесь важна общая интонация.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междометий в речи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становится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и того же междометия помогает передать нарастающее чувство: удивление, страх, радость или тревогу звучат ярче и заметнее, чем в одиночной реплике.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слышна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повтором читается более выразительно, потому что каждое короткое слово добавляет новую интонационную волну и делает реакцию героя живой и естественной.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между повторами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повторяющимися частями обычно ставят запятые, а конец реплики часто оформляют восклицательным знаком, если говорящий сильно взволнован или поражён.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помогают передать настроение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 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открыл коробку и увидел внутри маленького щенка. Он отступил на шаг и воскликнул: «Ах!». Одно короткое слово сразу показало его радость и удивление, а читатель легко почувствовал настроение сцены.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школьном коридоре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подруги встретились у окна, и одна из них вдруг вспомнила про забытый альбом. «Ой, я же его не взяла», — сказала она. Междометие сделало реплику естественной, словно настоящую устную речь.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про смелого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герой увидел препятствие на пути и на секунду замер, а потом решительно сказал: «Эх, попробуем ещё раз!». Такие короткие реплики помогают быстро показать характер персонажа и его настроение.
</a:t>
            </a:r>
            <a:endParaRPr lang="en-US" sz="10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555" y="2755985"/>
            <a:ext cx="388889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пунктуации при междометиях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междометный звук — разные знаки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смысл реплики меняется вместе со знаком препинания: спокойствие, сильное чувство или пауза передаются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звук может передавать разные оттенки чувства; значение определяется не словом, а знаком и интонацией.
</a:t>
            </a:r>
            <a:endParaRPr lang="en-US" sz="13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отделить междометие от остальной части предложения. Неверно: «Ой я упал». Верно: «Ой, я упал». Запятая нужна, чтобы показать короткую паузу.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замена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нужного восклицания ставят точку или, наоборот, слишком много знаков. Неверно: «Ах. Как красиво!». Верно: «Ах, как красиво!». Знак должен соответствовать интонации.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знаки в короткой реплике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эмоциональных фразах важно не перегружать текст лишней пунктуацией. Если междометие само уже передаёт чувство, достаточно одного точного знака, а не нескольких подряд.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написании междометий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условное сравнение для учебного объяснения: чаще всего междометие отделяется запятой, потому что нередко произносится с короткой паузой.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оказывается самым универсальным знаком, а восклицание и многоточие используют тогда, когда интонация становится ярче или, наоборот, прерывается.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 теме «Знаки препинания при междометиях»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всего встречаются при междометиях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диалогах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звучат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междометия помогают передать живую устную речь: «Эй, подожди!», «Ура, каникулы!», «Ну, пойдём?». Такие фразы сразу показывают темп разговора и настроение говорящего.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диалогах делают персонажей более узнаваемыми и помогают читателю быстрее понять, кто говорит спокойно, кто волнуется, а кто торопит собеседника.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зовёт, радуется или резко реагирует, чаще появляется восклицательный знак. Когда слышится сомнение или вопрос, предложение может закончиться вопросительным знаком или многоточием.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междометия и слова вежливости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 помогают сразу установить доброжелательный тон. В зависимости от интонации они отделяются запятой или завершаются восклицательным знаком: «Здравствуй!», «Спасибо, друг».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часто звучит как мягкая просьба или приглашение. Оно может стоять в середине реплики и отделяться запятыми, если нужно выделить его в 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слова помогают не только начать разговор, но и закончить его уважительно. Они делают общение спокойным, дружелюбным и понятным для собеседника.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по-разному передать одну и ту же реплику.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пунктуации при междометиях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Запятая, восклицательный знак и многоточие меняют не слова, а чувство, которое слышит читатель.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пунктуации при междометии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знак по смыслу и интонации реплики.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живой, а знаки препинания помогают точно передать чувство говорящего. Если учитывать интонацию и смысл, можно безошибочно выбрать запятую, восклицательный знак или многоточие.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2026-05-28T17:04:22Z</dcterms:created>
  <dcterms:modified xsi:type="dcterms:W3CDTF">2026-05-28T17:04:22Z</dcterms:modified>
</cp:coreProperties>
</file>