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как часть речи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числительные называют количество и порядок.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числительные в речи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точно называть количество, порядок и величины. Без них трудно записать дату, время, номер дома или результат задачи, а значит — передать мысль ясно и грамотно.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смысловых оттенков помогает отличить числительное от других частей речи.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урока «Имя числительное как часть речи»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числительного — количество, число, мера и порядок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числительных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помогают понять, что именно обозначает числительное: количество, порядок, группу или часть.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разряд определяется вопросом или значением слова: это самый надёжный способ различать числительные.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 жизни школьника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уроки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нужны, когда мы читаем расписание: указывают номер урока, время начала, продолжительность перемены и порядок занятий в течение дня.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 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дневнике, контрольных и соревнованиях числительные помогают точно сообщить место, баллы, количество ошибок или число выполненных заданий без лишних слов.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страницы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встречаются в календаре, на страницах учебников, в номерах кабинетов и в датах событий, где особенно важна точность записи.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 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математики и в практических заданиях числительные используются для вычислений, измерений, сравнения величин и записи дробных значений.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числительного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вопросе, значении слова и его грамматических признаках.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сложные и составные числительные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числительные состоят из одного слова и легко узнаются в тексте: пять, десятый. Они удобны для краткой записи и быстро читаются вслух.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содержат две части или основу из двух корней: восемнадцать, семьдесят. При их написании важно не пропустить ни одну букву и правильно соединить части.
</a:t>
            </a:r>
            <a:endParaRPr lang="en-US" sz="1519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включают несколько слов: сто двадцать три, две тысячи двадцать четыре. Чем длиннее форма, тем внимательнее нужно следить за порядком слов и написанием каждой части.
</a:t>
            </a:r>
            <a:endParaRPr lang="en-US" sz="15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разряды числительных встречаются чаще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активно входят в устные ответы, записи в тетради и учебные формулировки, поэтому они встречаются почти в каждом школьном предмете.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заметно преобладают; остальные разряды нужны реже, но без них речь становится менее точной.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называют, сколько предметов есть в группе: один, два, семь, сорок, сто. Они отвечают на вопрос сколько? и помогают точно фиксировать число.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числительные особенно полезны при измерениях: в километрах, часах, литрах, страницах и других единицах. Они выражают как целые значения, так и части целого.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количественное числительное обычно связано с существительным: пять книг, двадцать учеников, три четверти часа. Именно эта связь делает запись точной и грамматически правильной.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при счёте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показывают место предмета в ряду: первый, второй, двадцатый. Они отвечают на вопрос который по счёту? и помогают выстроить последовательность без путаницы.
</a:t>
            </a:r>
            <a:endParaRPr lang="en-US" sz="1257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формам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числительные изменяются по родам, числам и падежам: первый урок, первая страница, первое задание, первые дни. Поэтому их удобно сравнивать с прилагательными.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часто встречаются в датах, названиях частей текста и обозначении событий: 3 сентября, первый абзац, второй этап. Они делают запись точной и понятной.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или инструкции такие формы помогают показать порядок действий: сначала, затем, потом, наконец. Так читатель легко понимает, что было раньше, а что позже.
</a:t>
            </a:r>
            <a:endParaRPr lang="en-US" sz="12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как единое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называют несколько предметов не по отдельности, а как одну группу. Поэтому формы двое, трое, четверо и пятеро помогают точнее передать смысл высказывания.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кем они сочетаются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числительные употребляются с существительными мужского рода, с названиями детёнышей и со словами, которые не имеют формы единственного числа, например: двое друзей, трое котят, четверо суток.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особенно уместны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формы удобны, когда нужно подчеркнуть совместность действия или принадлежность к одной группе: двое вошли, трое вышли, пятеро ребят отправились в поход.
</a:t>
            </a:r>
            <a:endParaRPr lang="en-US" sz="1145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собирательное числительное с количественным, предложение может звучать неточно. Умение выбирать правильную форму помогает говорить грамотно и без смысловых ошибок.
</a:t>
            </a:r>
            <a:endParaRPr lang="en-US" sz="11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число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целое, которое нужно разделить на равные части: один, три, семь.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измерение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на уроках математики такие числительные помогают точно назвать время, расстояние, массу или объём: полтора часа, 2,5 километра, ¾ литра.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целого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дробную форму, чтобы показать долю предмета или величины: одна вторая, три четверти, семь десятых.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числительные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разряды числительных ведут себя по-разному, поэтому важно узнавать их форму не только по смыслу, но и по окончанию и связи с существительным.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числительное, тем внимательнее нужно проверять его форму. Особенно устойчиво ведут себя порядковые числительные и наиболее изменчиво — количественные.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правил изменения числительных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склонения числительных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числительные имеют особые формы, поэтому их нужно запоминать и проверять в словаре или по правилу.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трудность вызывают особые формы и длинные составные числительные: в них нужно изменить каждую часть без пропуска и ошибки.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рядом с существительными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карандаша на парте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лежат два карандаша, и рядом с ними — одна тетрадь. В таких сочетаниях числительное подсказывает нужную форму существительного, поэтому запись звучит естественно и грамотно.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окна в кабинете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три окна, а возле доски стоят четыре стула. Существительные после 2, 3 и 4 обычно стоят в единственном числе, хотя по смыслу предметов несколько, и это важно запомнить.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тетрадей в рюкзаке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рюкзаке лежат пять тетрадей и семь учебников. После числительных пять и больше существительное обычно употребляется в родительном падеже множественного числа, поэтому согласование выглядит именно так.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связь числительного с другими словами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словосочетания с числительным в школьном разборе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числительных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 при склонении: пишут сороками вместо сорока или забывают изменить составную форму. Проверка окончания помогает избежать неправильного варианта.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рода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легко ошибиться в формах один, два и порядковых числительных. Нужно учитывать род существительного, иначе получится неверное сочетание, например при названии предметов или уроков.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существительном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числительного важно выбрать верный падеж существительного. Нельзя писать две тетрадей или пять учениковов: форма слова зависит от числа и окончания числительного.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длинных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числительное, тем больше риск пропустить часть слова. Особенно внимательно нужно писать формы 40, 90, 100 и составные числительные с несколькими словами.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 текстах разных жанров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текстах не только сообщают факты, но и помогают сделать сообщение более убедительным, понятным и конкретным для читателя.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числительные нужны там, где важна точность. В художественной речи они встречаются реже, потому что там сильнее выразительность, чем фактическая информация.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материал по анализу текстов; условное сравнение частоты употребления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уметь распознавать числительные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запись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распознавать числительные помогает без ошибок писать даты, номера домов, страницы учебника и результаты задач. Это особенно важно в тетрадях, дневниках и официальных сообщениях.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согласование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числительное найдено верно, легче выбрать нужную форму существительного и избежать ошибок в падежах. Так предложение звучит естественно и соответствует нормам русского языка.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делают речь конкретной: они помогают назвать время, количество, порядок действий и место в списке. Без них сообщение часто становится расплывчатым.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для разных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не только на уроках русского языка, но и в математике, географии, истории и информатике. Она помогает читать задания, таблицы и схемы внимательнее.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в речи: краткий итог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помогает точно называть количество, порядок и часть целого. Если знать его разряды и правила изменения, легче писать без ошибок и ясно выражать мысль.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2026-05-28T08:29:52Z</dcterms:created>
  <dcterms:modified xsi:type="dcterms:W3CDTF">2026-05-28T08:29:52Z</dcterms:modified>
</cp:coreProperties>
</file>