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горнодобычи: от недр к экономике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недра превращаются в сырьё, а сырьё — в основу экономики.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горнодобычи объясняет, где находятся полезные ископаемые, как их извлекают и почему добыча сосредоточена именно в определённых районах.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добыча на карте мира
</a:t>
            </a:r>
            <a:endParaRPr lang="en-US" sz="2966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6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3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ресурсов дают основу для жизни, транспорта и промышленности.
</a:t>
            </a:r>
            <a:endParaRPr lang="en-US" sz="6604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 весь современный мир зависит от добытого сырья: от зданий и дорог до техники и связи.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географии и отраслевой статистики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16" y="1342500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и знаки
</a:t>
            </a:r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сначала находят легенду: по ней видно, где отмечены месторождения, рудники, шахты и порты. Без условных знаков легко спутать районы добычи с обычными промышленными зонами.
</a:t>
            </a:r>
            <a:endParaRPr lang="en-US" sz="1364" dirty="0"/>
          </a:p>
        </p:txBody>
      </p:sp>
      <p:sp>
        <p:nvSpPr>
          <p:cNvPr id="10" name="Text 1"/>
          <p:cNvSpPr txBox="1"/>
          <p:nvPr/>
        </p:nvSpPr>
        <p:spPr>
          <a:xfrm>
            <a:off x="337616" y="2378243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и связи
</a:t>
            </a:r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смотрят на масштаб и границы стран. Они помогают понять, насколько далеко расположены месторождения от заводов, железных дорог и морских путей вывоза сырья.
</a:t>
            </a:r>
            <a:endParaRPr lang="en-US" sz="1499" dirty="0"/>
          </a:p>
        </p:txBody>
      </p:sp>
      <p:sp>
        <p:nvSpPr>
          <p:cNvPr id="11" name="Text 2"/>
          <p:cNvSpPr txBox="1"/>
          <p:nvPr/>
        </p:nvSpPr>
        <p:spPr>
          <a:xfrm>
            <a:off x="337616" y="3416968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Полосы месторождений
</a:t>
            </a:r>
            <a:pPr algn="l" indent="0" marL="0">
              <a:lnSpc>
                <a:spcPct val="100000"/>
              </a:lnSpc>
              <a:buNone/>
            </a:pPr>
            <a:r>
              <a:rPr lang="en-US" sz="8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цветные линии или пятна тянутся полосой, это часто означает геологический пояс или крупный бассейн. Такие зоны возникают не случайно, а связаны с строением земной коры.
</a:t>
            </a:r>
            <a:endParaRPr lang="en-US" sz="1473" dirty="0"/>
          </a:p>
        </p:txBody>
      </p:sp>
      <p:sp>
        <p:nvSpPr>
          <p:cNvPr id="12" name="Text 3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карту добычи
</a:t>
            </a:r>
            <a:endParaRPr lang="en-US" sz="3200" dirty="0"/>
          </a:p>
        </p:txBody>
      </p:sp>
      <p:sp>
        <p:nvSpPr>
          <p:cNvPr id="13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ресурсы распределены неравномерно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75675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история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что земная кора формировалась в разных условиях. Где-то преобладали вулканы и магма, где-то — моря, болота и наносы рек.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2931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породы — разные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важно учитывать тип пород. В магматических, осадочных и метаморфических толщах накапливаются разные ресурсы, поэтому одни районы богаты рудами, а другие — углём или нефтью.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08296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Неравномерная карта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итоге полезные ископаемые образуют неравномерную карту мира. Именно поэтому одни страны становятся центрами добычи определённых ресурсов, а другие почти не имеют собственных запасов.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2375" y="1934332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9900" y="1955328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4844" y="2565223"/>
            <a:ext cx="337500" cy="27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26600" y="1970328"/>
            <a:ext cx="337500" cy="270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 размещения добычи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шахт и карьеров нужны вода, электричество и топливо. Если их не хватает, себестоимость растёт, а добыча становится менее выгодной даже при богатых запасах.
</a:t>
            </a:r>
            <a:pPr algn="ctr" indent="0" marL="0">
              <a:lnSpc>
                <a:spcPct val="100000"/>
              </a:lnSpc>
              <a:buNone/>
            </a:pPr>
            <a:r>
              <a:rPr lang="en-US" sz="5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энергия
</a:t>
            </a:r>
            <a:endParaRPr lang="en-US" sz="1012" dirty="0"/>
          </a:p>
        </p:txBody>
      </p:sp>
      <p:sp>
        <p:nvSpPr>
          <p:cNvPr id="16" name="Text 3"/>
          <p:cNvSpPr txBox="1"/>
          <p:nvPr/>
        </p:nvSpPr>
        <p:spPr>
          <a:xfrm>
            <a:off x="3424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Месторождение
</a:t>
            </a:r>
            <a:pPr algn="r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месторождения добыча просто невозможна: именно качество, глубина и размеры запасов определяют, стоит ли вообще начинать разработку участка.
</a:t>
            </a:r>
            <a:endParaRPr lang="en-US" sz="1436" dirty="0"/>
          </a:p>
        </p:txBody>
      </p:sp>
      <p:sp>
        <p:nvSpPr>
          <p:cNvPr id="17" name="Text 4"/>
          <p:cNvSpPr txBox="1"/>
          <p:nvPr/>
        </p:nvSpPr>
        <p:spPr>
          <a:xfrm>
            <a:off x="18826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климат
</a:t>
            </a:r>
            <a:pPr algn="r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климат влияют на технику и сроки работ. В горах, тундре, пустыне или зоне вечной мерзлоты добывать сложнее, чем на ровной и доступной территории.
</a:t>
            </a:r>
            <a:endParaRPr lang="en-US" sz="1361" dirty="0"/>
          </a:p>
        </p:txBody>
      </p:sp>
      <p:sp>
        <p:nvSpPr>
          <p:cNvPr id="18" name="Text 5"/>
          <p:cNvSpPr txBox="1"/>
          <p:nvPr/>
        </p:nvSpPr>
        <p:spPr>
          <a:xfrm>
            <a:off x="54994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рынки
</a:t>
            </a:r>
            <a:pPr algn="l" indent="0" marL="0">
              <a:lnSpc>
                <a:spcPct val="100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должны быть дороги, железные дороги, порты или трубопроводы. Иначе тяжёлое сырьё трудно доставить на заводы и в крупные города-потребители.
</a:t>
            </a:r>
            <a:endParaRPr lang="en-US" sz="1422" dirty="0"/>
          </a:p>
        </p:txBody>
      </p:sp>
      <p:sp>
        <p:nvSpPr>
          <p:cNvPr id="19" name="Text 6"/>
          <p:cNvSpPr txBox="1"/>
          <p:nvPr/>
        </p:nvSpPr>
        <p:spPr>
          <a:xfrm>
            <a:off x="62962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Рабочая сила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работники, инженеры и обслуживающий персонал. В районах с нехваткой кадров предприятия тратят больше средств на обучение, жильё и привлечение специалистов.
</a:t>
            </a:r>
            <a:endParaRPr lang="en-US" sz="143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и подземная добыча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способ подходит для неглубоких залежей, а подземный — для богатых пластов, спрятанных в толще пород. Выбор зависит от условий месторождения и затрат.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Карьеры выигрывают по дешевизне и объёму работ, а шахты — по доступу к глубоким запасам. Поэтому способ добычи всегда выбирают по условиям залегания.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 материалам школьной географии; условные баллы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сырья к готовому продукту
</a:t>
            </a:r>
            <a:pPr algn="l" indent="0" marL="0">
              <a:lnSpc>
                <a:spcPct val="100000"/>
              </a:lnSpc>
              <a:buNone/>
            </a:pPr>
            <a:r>
              <a:rPr lang="en-US" sz="1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сырьё проходит путь от участка добычи до промышленного изделия.
</a:t>
            </a:r>
            <a:endParaRPr lang="en-US" sz="2963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руда и мировые центры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3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732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Австралийские карьеры
</a:t>
            </a:r>
            <a:pPr algn="ctr" indent="0" marL="0">
              <a:lnSpc>
                <a:spcPct val="100000"/>
              </a:lnSpc>
              <a:buNone/>
            </a:pPr>
            <a:r>
              <a:rPr lang="en-US" sz="6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известна огромными железорудными районами на западе страны. Добыча здесь связана с крупными карьерами, современными железными дорогами и портами, через которые руда отправляется в другие части мира.
</a:t>
            </a:r>
            <a:endParaRPr lang="en-US" sz="1102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Бразильский Каражас
</a:t>
            </a:r>
            <a:pPr algn="ctr" indent="0" marL="0">
              <a:lnSpc>
                <a:spcPct val="100000"/>
              </a:lnSpc>
              <a:buNone/>
            </a:pPr>
            <a:r>
              <a:rPr lang="en-US" sz="6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Бразилии важную роль играет район Каражас. Это один из самых известных центров добычи железной руды, где природные запасы сочетаются с транспортом и выходом к экспортным маршрутам.
</a:t>
            </a:r>
            <a:endParaRPr lang="en-US" sz="1208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связи
</a:t>
            </a:r>
            <a:pPr algn="ctr" indent="0" marL="0">
              <a:lnSpc>
                <a:spcPct val="100000"/>
              </a:lnSpc>
              <a:buNone/>
            </a:pPr>
            <a:r>
              <a:rPr lang="en-US" sz="6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Россия, Китай и Индия тоже входят в число заметных производителей железной руды. Здесь добыча часто связана с металлургическими районами, потому что рядом проще перерабатывать и использовать сырьё.
</a:t>
            </a:r>
            <a:endParaRPr lang="en-US" sz="113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337" y="1300825"/>
            <a:ext cx="2625125" cy="31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меди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55825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для техники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Медь особенно важна для электропроводки, техники и строительства. Поэтому крупные добывающие районы Чили, Перу, ДР Конго, США и Замбии имеют значение не только для своих стран, но и для мирового рынка.
</a:t>
            </a:r>
            <a:endParaRPr lang="en-US" sz="1232" dirty="0"/>
          </a:p>
        </p:txBody>
      </p:sp>
      <p:sp>
        <p:nvSpPr>
          <p:cNvPr id="11" name="Text 3"/>
          <p:cNvSpPr txBox="1"/>
          <p:nvPr/>
        </p:nvSpPr>
        <p:spPr>
          <a:xfrm>
            <a:off x="3574700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как главный пояс
</a:t>
            </a:r>
            <a:pPr algn="l" indent="0" marL="0">
              <a:lnSpc>
                <a:spcPct val="100000"/>
              </a:lnSpc>
              <a:buNone/>
            </a:pPr>
            <a:r>
              <a:rPr lang="en-US" sz="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Чили и Перу выделяются огромными запасами в Андах. Здесь добычу часто ведут открытым способом, а сухой климат помогает работать в карьерах и снижает помехи от дождей.
</a:t>
            </a:r>
            <a:endParaRPr lang="en-US" sz="1334" dirty="0"/>
          </a:p>
        </p:txBody>
      </p:sp>
      <p:sp>
        <p:nvSpPr>
          <p:cNvPr id="12" name="Text 4"/>
          <p:cNvSpPr txBox="1"/>
          <p:nvPr/>
        </p:nvSpPr>
        <p:spPr>
          <a:xfrm>
            <a:off x="655825" y="3020725"/>
            <a:ext cx="5227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экспорт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вывоза меди особенно важны тихоокеанские порты. Они сокращают путь до потребителей в Азии и делают экспорт удобнее, чем перевозка через всю сушу.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бассейна до электростанции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ctr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первых этапах промышленность развивалась там, где уголь можно было добывать в крупных осадочных бассейнах и легко вывозить к фабрикам и портам.
</a:t>
            </a:r>
            <a:endParaRPr lang="en-US" sz="1287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pPr algn="r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уголь стал основой электростанций и металлургии: спрос вырос в странах с большим населением и развитой промышленностью, таких как Китай, Индия, США и Россия.
</a:t>
            </a:r>
            <a:endParaRPr lang="en-US" sz="1287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уголь по-прежнему важен, но его добыча всё сильнее зависит от транспорта, экологических требований и конкуренции с более чистыми источниками энергии.
</a:t>
            </a:r>
            <a:endParaRPr lang="en-US" sz="129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ценные ресурсы встречаются точечно
</a:t>
            </a:r>
            <a:endParaRPr lang="en-US" sz="2866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83700" y="122677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 и древние породы
</a:t>
            </a:r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 ценится даже в небольших объёмах, поэтому его месторождения разрабатывают там, где древние горные породы сохранили следы сложных геологических процессов и многократных перемещений вещества.
</a:t>
            </a:r>
            <a:endParaRPr lang="en-US" sz="1364" dirty="0"/>
          </a:p>
        </p:txBody>
      </p:sp>
      <p:sp>
        <p:nvSpPr>
          <p:cNvPr id="12" name="Text 3"/>
          <p:cNvSpPr txBox="1"/>
          <p:nvPr/>
        </p:nvSpPr>
        <p:spPr>
          <a:xfrm>
            <a:off x="783700" y="227682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Алмазные трубки
</a:t>
            </a:r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Алмазы часто связаны с кимберлитовыми трубками — узкими каналами, по которым магма поднималась из глубины. Поэтому важнее всего не площадь страны, а редкие точки концентрации сырья.
</a:t>
            </a:r>
            <a:endParaRPr lang="en-US" sz="1364" dirty="0"/>
          </a:p>
        </p:txBody>
      </p:sp>
      <p:sp>
        <p:nvSpPr>
          <p:cNvPr id="13" name="Text 4"/>
          <p:cNvSpPr txBox="1"/>
          <p:nvPr/>
        </p:nvSpPr>
        <p:spPr>
          <a:xfrm>
            <a:off x="783700" y="332687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металлы
</a:t>
            </a:r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металлы нужны электронике, аккумуляторам и современной технике. Их добыча возможна только в отдельных районах с особым строением земной коры, поэтому они распределены особенно неравномерно.
</a:t>
            </a:r>
            <a:endParaRPr lang="en-US" sz="136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2025419"/>
            <a:ext cx="5266500" cy="126241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районы и ресурсы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Североамериканская добыча тяготеет к районам с удобными путями вывоза, крупной промышленностью и устойчивым спросом на сырьё.
</a:t>
            </a:r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территории, где добыча связана с транспортом, энергией и перерабатывающей промышленностью.
</a:t>
            </a:r>
            <a:endParaRPr lang="en-US" sz="1362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географии горнодобывающей промышленности Северной Америки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страны и ресурсы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Латинской Америке добыча сосредоточена в Андском поясе и рядом с океанским побережьем, что облегчает экспорт металлов и солей.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центры добычи связаны с Андами и удобным выходом к морским портам.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географии горнодобывающей промышленности Латинской Америки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районы добычи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и СНГ добыча часто привязана к старым промышленным районам, где уже есть железные дороги, энергетика и крупные потребители сырья.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отрасли определяется не только запасами, но и близостью к промышленным центрам и транспортным узлам.
</a:t>
            </a:r>
            <a:endParaRPr lang="en-US" sz="1323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географии горнодобывающей промышленности Европы и СНГ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условия добычи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африканских странах добыча особенно заметна там, где рядом есть порты, дороги и надёжное энергоснабжение для вывоза сырья.
</a:t>
            </a:r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богата рудными ресурсами, но успех добычи сильно зависит от инфраструктуры и стабильности работы отрасли.
</a:t>
            </a:r>
            <a:endParaRPr lang="en-US" sz="1341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географии горнодобывающей промышленности Африки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страны и специализация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Азии и Океании добыча охватывает как огромные внутренние рынки, так и крупные экспортные потоки через морские порты.
</a:t>
            </a:r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объединяет страны с разными моделями: одни добывают прежде всего для себя, другие — для мирового рынка.
</a:t>
            </a:r>
            <a:endParaRPr lang="en-US" sz="1362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географии горнодобывающей промышленности Азии и Океании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57750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11325" y="1736750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725" y="1772750"/>
            <a:ext cx="337500" cy="27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40375" y="1736750"/>
            <a:ext cx="299250" cy="34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связи добычи с рынком
</a:t>
            </a:r>
            <a:endParaRPr lang="en-US" sz="2781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порты
</a:t>
            </a:r>
            <a:pPr algn="l" indent="0" marL="0">
              <a:lnSpc>
                <a:spcPct val="100000"/>
              </a:lnSpc>
              <a:buNone/>
            </a:pPr>
            <a:r>
              <a:rPr lang="en-US" sz="60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сокращают путь тяжёлого сырья к мировым рынкам. Для руды, угля и бокситов расстояние до берега часто решает, будет ли добыча прибыльной.
</a:t>
            </a:r>
            <a:endParaRPr lang="en-US" sz="1209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60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связывают шахты, карьеры и заводы в единую цепочку. Без них даже богатое месторождение может оставаться слишком дорогим для разработки.
</a:t>
            </a:r>
            <a:endParaRPr lang="en-US" sz="1209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Трубопроводы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Трубопроводы особенно важны для нефти и газа, потому что снижают потери при перевозке и помогают быстро доставлять сырьё на переработку.
</a:t>
            </a:r>
            <a:endParaRPr lang="en-US" sz="1230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Энергоснабжение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Электроэнергия обеспечивает работу насосов, дробилок и подъёмников. Если энергии не хватает, добыча замедляется, а себестоимость сырья заметно растёт.
</a:t>
            </a:r>
            <a:endParaRPr lang="en-US" sz="120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руду делают ценнее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63437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руду измельчают, чтобы отделить пустую породу от полезного минерала. Это облегчает дальнейшую обработку и делает сырьё более удобным для перевозки.
</a:t>
            </a:r>
            <a:endParaRPr lang="en-US" sz="1250" dirty="0"/>
          </a:p>
        </p:txBody>
      </p:sp>
      <p:sp>
        <p:nvSpPr>
          <p:cNvPr id="12" name="Text 3"/>
          <p:cNvSpPr txBox="1"/>
          <p:nvPr/>
        </p:nvSpPr>
        <p:spPr>
          <a:xfrm>
            <a:off x="2612665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6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материал сортируют по крупности и составу, отбирая более ценные части. Такой этап помогает не тратить ресурсы на перевозку лишней массы.
</a:t>
            </a:r>
            <a:endParaRPr lang="en-US" sz="1283" dirty="0"/>
          </a:p>
        </p:txBody>
      </p:sp>
      <p:sp>
        <p:nvSpPr>
          <p:cNvPr id="13" name="Text 4"/>
          <p:cNvSpPr txBox="1"/>
          <p:nvPr/>
        </p:nvSpPr>
        <p:spPr>
          <a:xfrm>
            <a:off x="4661892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используют промывку или магнитное разделение, чтобы повысить концентрацию нужного вещества. Способ зависит от того, какое сырьё добыто.
</a:t>
            </a:r>
            <a:endParaRPr lang="en-US" sz="1240" dirty="0"/>
          </a:p>
        </p:txBody>
      </p:sp>
      <p:sp>
        <p:nvSpPr>
          <p:cNvPr id="14" name="Text 5"/>
          <p:cNvSpPr txBox="1"/>
          <p:nvPr/>
        </p:nvSpPr>
        <p:spPr>
          <a:xfrm>
            <a:off x="6711120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концентрат
</a:t>
            </a:r>
            <a:pPr algn="l" indent="0" marL="0">
              <a:lnSpc>
                <a:spcPct val="100000"/>
              </a:lnSpc>
              <a:buNone/>
            </a:pPr>
            <a:r>
              <a:rPr lang="en-US" sz="6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итоге получают концентрат, который проще отправить на металлургический или химический завод. Так даже бедная руда становится полезной для промышленности.
</a:t>
            </a:r>
            <a:endParaRPr lang="en-US" sz="12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Горнодобыча в системе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Горнодобывающая промышленность показывает, как природные богатства превращаются в основу экономики и повседневной жизни. Понимая её географию, легче объяснить, почему одни территории богаты сырьём, а другие — инфраструктурой.
</a:t>
            </a:r>
            <a:endParaRPr lang="en-US" sz="385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2026-07-27T00:48:48Z</dcterms:created>
  <dcterms:modified xsi:type="dcterms:W3CDTF">2026-07-27T00:48:48Z</dcterms:modified>
</cp:coreProperties>
</file>