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партии: роль в жизни общества и государства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партии выражают интересы граждан и влияют на власть?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элитных кружков к массовой политике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прошли путь от небольших групп сторонников лидеров до массовых организаций с программой, членством и региональной сетью. Их развитие связано с расширением избирательного права и ростом участия граждан в политической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политическая партия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выдвигает кандидатов на выборы, формирует фракции в парламенте и предлагает обществу определённый курс развития, основанный на своей позиции по ключевым вопросам.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деятельность не ограничивается одной избирательной кампанией: партия регулярно работает с избирателями, готовит предложения по законам и поддерживает связь между обществом и государством.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партия — это устойчивое объединение граждан, которое имеет общую программу, политические цели и стремится участвовать в борьбе за власть законными способами.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общественного движения, партия имеет более чёткую структуру, устав, постоянное руководство и систематическое участие в политической конкуренции.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интересов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объединяют запросы разных социальных групп и переводят их на язык политических требований, программ и законопроектов, делая общественные интересы частью публичной политики.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общества и власти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передают властям запросы граждан, а обществу — решения и инициативы государства, обеспечивая постоянный канал обратной связи между населением и институтами власти.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выборах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подбирают кандидатов, выдвигают их на выборы и помогают гражданам сделать выбор между альтернативными политическими курсами, усиливая конкуренцию за доверие избирателей.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просвещение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программы, публичные выступления и кампании партии знакомят людей с идеями и позициями, помогая формировать политическую культуру и осознанное участие в жизни страны.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политических партий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партии от идеи до участия во власти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партии: от формулирования целей до оценки результатов избирателями.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как основа партийных взглядов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идеология задаёт направление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помогает партии определить своё отношение к государству, экономике и правам человека. Она связывает отдельные лозунги в целостную программу и делает позицию партии узнаваемой для избирателей.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идеологические линии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консерватизм, социал-демократия и коммунистические идеи по-разному отвечают на вопрос о свободе, равенстве и роли государства. На политическом спектре их обычно располагают от левых к правым.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различаются партии по численности, организации и способу работы с избирателями.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политических партий и их признаки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партии влияет на её стиль работы: одни сильнее в кампании, другие — в постоянной организации и массовой поддержке.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партийных моделей в политологии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типа системы влияют исторические традиции, избирательные правила и уровень политической конкуренции.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системы в разных странах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партий в системе, тем важнее переговоры и коалиции; чем меньше, тем проще смена власти, но уже выбор для избирателя.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типологии партийных систем по данным сравнительной политологии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внутренняя организация партии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или конференция обычно определяет стратегию партии, утверждает программу и избирает руководство, задавая общую политическую линию на ближайший период.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отделения, местные ячейки, молодёжные организации и фракции обеспечивают повседневную работу партии, связь с избирателями и распространение её решений на местах.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дисциплина помогает партии действовать согласованно, но чрезмерная жёсткость может ослабить дискуссию, инициативу членов и качество подготовки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предвыборная кампания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избирателями на городской площади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 выступает перед жителями, отвечает на вопросы и объясняет, какие проблемы считает приоритетными. Такая встреча помогает не только представить программу, но и увидеть, насколько партия понимает повседневные запросы людей. Для избирателей это возможность сравнить слова и уверенность в действиях.
</a:t>
            </a:r>
            <a:endParaRPr lang="en-US" sz="795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в цифровом пространстве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быстро распространять ролики, объявления о мероприятиях и обращения лидеров. Через онлайн-платформы партия получает обратную связь от сторонников и может точнее говорить о темах, которые волнуют молодых избирателей: образование, будущее профессии и цифровую безопасность.
</a:t>
            </a:r>
            <a:endParaRPr lang="en-US" sz="794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штаба: от подписей до дебатов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агитационного штаба координируют сбор подписей, готовят листовки, планируют маршруты встреч и следят за реакцией аудитории. Здесь же формируют аргументы для дебатов и публичных выступлений, чтобы партия выглядела собранной, последовательной и готовой к конкуренции.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решающим бывает не один фактор, а их сочетание: сильная организация помогает превратить поддержку в голоса.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успех партии на выборах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доверие, понятнее программа и стабильнее работа на местах, тем больше шансов на успех.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электорального успеха; шкала 1–5, не статистические данные.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Партии, фракции и работа в парламенте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выборов депутаты одной партии обычно объединяются во фракцию, чтобы согласованно продвигать законопроекты, поправки и политическую позицию по ключевым вопросам повестки.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Фракции усиливают влияние партии: они распределяют роли, координируют голосование и помогают добиваться дисциплины, особенно при рассмотрении бюджета, реформ и кадровых решений.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фракции важны для контроля власти: они задают вопросы, предлагают альтернативы и выносят проблемы в публичное обсуждение, поддерживая политический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системы влияют на конкуренцию, устойчивость власти и представительство интересов.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партийных систем: сильные стороны и риски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модель не идеальна: выбор системы всегда означает компромисс между устойчивостью власти и полнотой политического представительства.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партийных систем по школьному курсу обществознания.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социальные сети и новые формы политического участия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молодых избирателей партии всё чаще говорят на языке коротких форматов: видео, сторис, опросов и прямых эфиров. Так политическая повестка становится заметнее и ближе к повседневной цифровой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онлайн-активность важна не сама по себе: она работает убедительно только тогда, когда подкреплена понятными предложениями по образованию, будущей работе, экологии и цифровой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партийная программа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анализа общественных проблем до проверки выполнения обещаний после выборов.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схожих лозунгах партии могут по-разному расставлять акценты в бюджете, реформах и социальной политике.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разных партийных программ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приоритетов показывает идеологию партии лучше, чем общие обещания: именно она задаёт выбор между ростом, защитой и безопасностью.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сравнительного анализа программ; доли условные, используются для наглядности.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53921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8267" y="1553921"/>
            <a:ext cx="2835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45361"/>
            <a:ext cx="324000" cy="25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технологии и политический маркетинг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Брендинг и слоганы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стремится сделать себя узнаваемой через единый образ, короткий лозунг и визуальный стиль, чтобы избиратель быстрее связывал символы с конкретной политической силой.
</a:t>
            </a:r>
            <a:endParaRPr lang="en-US" sz="1071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и анализ мнений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Социологические исследования помогают понять, какие темы волнуют людей, как меняется поддержка и на какие группы избирателей стоит делать основной акцент в кампании.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лидера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руководителя часто влияет на восприятие партии: уверенная подача, публичная репутация и умение говорить простым языком способны усилить доверие даже к сложной программе.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и публичные выступления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дискуссии особенно заметны аргументы, логика и способность отвечать на острые вопросы. Именно здесь избиратели сравнивают не только обещания, но и политическую культуру.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риски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заявлениях и распространение недостоверной информации быстро меняют настроение аудитории, поэтому партии вынуждены внимательно следить за коммуникацией и проверять сообщения.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 России и в других странах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деятельность всегда зависит от правил конкретной страны: избирательной системы, требований к регистрации, допуска к выборам и роли парламента в политической 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президентских системах конкуренция сильнее сосредоточена на борьбе за исполнительную власть, поэтому личность кандидата, рейтинг и кампания нередко становятся важнее парламентских соглашений.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парламентских республиках партии чаще вынуждены договариваться и создавать коалиции, потому что именно они определяют состав правительства и распределение ответственности за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политические партии остаются необходимыми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соединяют интересы разных групп общества с решениями государства, переводя запросы граждан на язык программ, законопроектов и управленческих решений.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избирателям понятный выбор между альтернативами и тем самым делают политическую конкуренцию содержательной, а не случайной или сугубо личностной.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партии власть становится более подотчётной: результаты её работы можно сравнивать с обещаниями, а неудачи — обсуждать публично и требовать исправления.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партий политика сильнее зависела бы от отдельных лидеров и была бы менее устойчивой; именно поэтому качество партийной системы важно для демократии и мирной смены власти.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партии: от интересов общества к решениям государства
</a:t>
            </a:r>
            <a:endParaRPr lang="en-US" sz="3113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помогают обществу превращать запросы граждан в программы, а программы — в реальные решения. От их зрелости зависят конкуренция, доверие и качество демократии.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2026-05-25T10:55:13Z</dcterms:created>
  <dcterms:modified xsi:type="dcterms:W3CDTF">2026-05-25T10:55:13Z</dcterms:modified>
</cp:coreProperties>
</file>