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English: зачем школьнику нужен английский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учиться, общаться и понимать мир вокруг.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жизни семиклассника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английский нужен не только для оценок: он помогает читать тексты, понимать инструкции, смотреть видео и говорить о себе, учёбе и интересах. Для многих людей он стал рабочим языком общения.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55" y="1691475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149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106" y="16914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встречается каждый день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кнопок, меню и настроек часто написаны по-английски. Даже начинающий школьник быстро узнаёт слова, которые помогают ориентироваться в приложениях, играх и на сайтах.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звучит в песнях, мультфильмах, роликах и спортивных трансляциях. Он помогает понимать любимый контент и замечать знакомые слова без постоянного перевода.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 чат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онлайн-играх часто встречаются короткие английские слова и фразы. Они нужны, чтобы отвечать быстро, понимать собеседника и не теряться в цифровом общении.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английский связан с упражнениями, диалогами и небольшими текстами. Он постепенно переходит из учебника в привычные ситуации, где нужно что-то найти, прочитать или написать.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информации английский открывает больше источников, чем один перевод. Это особенно полезно, когда нужно посмотреть видео с субтитрами, уточнить значение слова или найти ответ на вопрос.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мире: где он используется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заметен там, где людям нужно быстро понимать друг друга без общего родного языка.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язык играет в международном общении и цифровой среде; именно они делают английский универсальным инструментом.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типичным сферам применения английского языка; без привязки к точной статистике.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повседневной жизни подростка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и видео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смотреть ролики и мультфильмы с субтитрами, не теряя смысл. Постепенно школьник начинает узнавать знакомые слова и лучше понимать речь на слух.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тексты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песни понятны, любимая музыка воспринимается глубже. Подросток замечает новые выражения, запоминает их и видит, как язык работает в живой, а не учебной речи.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для упражнений, словарной работы и коротких письменных ответов. Он делает учебные материалы доступнее и помогает увереннее справляться с домашними заданиями.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словарь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онлайн-чате часто встречаются простые английские слова. Если рядом есть словарь или переводчик, школьник быстрее понимает значение и запоминает нужные 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особенно полезен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 каких ситуациях английский помогает школьнику в обычной жизни и учёбе.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полезен там, где нужно быстро понять информацию или найти нужную подсказку без перевода.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жизненных ситуаций, описанных в теме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стал международным языком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влияние
</a:t>
            </a:r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 началось с мореплавания, торговли и политического влияния Великобритании. Язык постепенно вошёл в деловые связи между странами и закрепился в международном общении.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важную роль сыграли США: наука, технологии, кино и музыка сделали английский особенно заметным. Через популярную культуру и новые технологии язык стал узнаваемым во многих странах.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английский изучают с ранних классов. Поэтому он стал удобным общим языком, который помогает людям из разных стран понимать друг друга в учёбе, работе и поездках.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жизнью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значит, что английский не ограничивается уроком. Он встречается в интернете, развлечениях и путешествиях как практичный инструмент общения между людьми из разных стран.
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изучение английского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отдельное слово постепенно превращается в осознанное использование в речи и письме.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05667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навыка английского языка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понимать речь на слух: диалоги, объяснения учителя, короткие видео и задания. Чем чаще школьник слушает английский, тем легче узнаёт знакомые слова и интонацию.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нужно для устного ответа, короткого диалога и выражения своей мысли. Даже простые фразы важны: они помогают не молчать и постепенно говорить увереннее.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развивает умение понимать подписи, задания, небольшие тексты и сообщения. Если слова уже знакомы, смысл становится яснее, а новый словарный запас запоминается быстрее.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 составлять слова, предложения и короткие сообщения. Это полезно для упражнений, заметок и переписки, где важно правильно передать смысл и не пропустить нужные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обычно даются сложнее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навыка часто зависит от того, насколько быстро нужно реагировать и насколько уверен словарный запас в теме урока.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сложными обычно оказываются навыки, требующие мгновенной реакции; регулярная практика помогает сократить разрыв между видами работы.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типичным учебным трудностям; без использования точных измеримых данных.
</a:t>
            </a:r>
            <a:endParaRPr lang="en-US" sz="9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похожих звука — два разных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ship и sheep показывает, как важна длина гласного. Короткий звук делает одно слово, а долгий — другое, и ошибка меняет смысл фразы. Такие пары помогают увидеть, что в английском нужно слушать не только буквы, но и звучание целиком.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 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важны ударение в слове и мелодия предложения. Неверное ударение может затруднить узнавание знакомого слова, а вопросительная интонация помогает понять, что собеседник спрашивает, а не сообщает. Поэтому правильное произношение — это не украшение, а часть смысла.
</a:t>
            </a:r>
            <a:endParaRPr lang="en-US" sz="81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которого нет в русском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звуке th язык слегка выдвигается между зубами, поэтому его нельзя заменить привычным русским [с] или [з]. Если произнести его неточно, слово может звучать неестественно и стать труднее для понимания. Для школьника это один из первых заметных барьеров в устной речи.
</a:t>
            </a:r>
            <a:endParaRPr lang="en-US" sz="82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звуки английского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друзья переводчика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доверяй сходству
</a:t>
            </a:r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выглядеть знакомо, но означать совсем другое. Именно поэтому буквальный перевод часто подводит: внешнее сходство не гарантирует совпадения смысла, особенно в повседневной лексике.
</a:t>
            </a:r>
            <a:endParaRPr lang="en-US" sz="799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Magazine — не магазин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magazine означает «журнал», а не «магазин». Если опираться только на похожее звучание, легко понять предложение неправильно, поэтому важно запоминать такие слова вместе с переводом и примером.
</a:t>
            </a:r>
            <a:endParaRPr lang="en-US" sz="761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становится ясным только в предложении. Если рядом есть подсказки, можно понять, говорит ли автор о семье, человеке, предмете или качестве, даже когда слово кажется знакомым.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всю фразу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полезно смотреть не на одно слово, а на соседние. Контекст помогает отличить правильное значение от похожего, но ошибочного варианта и избежать смешных переводческих промахов.
</a:t>
            </a:r>
            <a:endParaRPr lang="en-US" sz="845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парами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artist, intelligent и comfortable лучше учить в паре с русским значением и коротким примером. Так новая лексика быстрее закрепляется и меньше путается с похожими словами.
</a:t>
            </a:r>
            <a:endParaRPr lang="en-US" sz="8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первого общения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начать разговор, задать простой вопрос и ответить без лишнего напряжения.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подходят для первых диалогов, потому что они короткие, универсальные и часто встречаются в школе, поездках и онлайн-общении.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 повседневного английского языка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и ответ в английском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порядок: от вопроса к короткому и полному ответу.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слова быстрее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тематическая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близких слов: school, classroom, lesson, homework. Когда лексика связана одной темой, ее легче удержать в памяти и использовать в похожих ситуациях.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короткое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слова через один день, затем через неделю и позже через месяц. Короткие занятия по 5–10 минут помогают не перегружаться и лучше закреплять материал.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слово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фразу или мини-предложение полезнее, чем отдельный список. Контекст сразу показывает, когда слово использовать, и делает его понятнее и живее.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 английский регулярно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работают лучше, если возвращаться к ним каждый день. Чем короче шаг, тем легче сохранить привычку и не пропускать занятия.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 и повторение дают более устойчивый результат, чем редкие длинные занятия.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учебных привычек для наглядности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 семиклассники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многие забывают прибавить -s в форме he/she/it. Такая ошибка показывает, что правило уже знакомо, но еще не стало привычкой и требует повторения в речи.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или an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a и an возникает, когда ученик смотрит только на букву, а не на звук. Здесь важно слушать начало слова и тренировать произношение вместе с грамматикой.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часто пропускают do или does. Из-за этого фраза звучит не по-английски, хотя слова подобраны правильно, поэтому полезно заучивать вопрос как целую модель.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каждое слово отдельно, смысл может исказиться. Лучше сначала понять общую фразу, а потом уточнять детали, чтобы избежать дословных и неловких вариантов.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Знакомое, но необычное слово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слово может читаться не так, как ожидается. Неправильное произношение мешает пониманию, поэтому важно слушать образец и повторять его несколько раз.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на уроке и за пределами школы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английский помогает читать задания, отвечать на вопросы и тренировать речь. Чем понятнее структура урока, тем легче переходить от отдельных слов к коротким высказываниям.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 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олимпиадах и викторинах показывает, как язык работает в реальных заданиях. Такие форматы учат быстро понимать текст, находить нужную информацию и применять знания без подсказки.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видео,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короткие ролики и игры делают английский частью интересов подростка. Когда слова встречаются в любимом контенте, они запоминаются быстрее и воспринимаются как полезные, а не отвлеченные.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клубы и переписка дают шанс использовать язык по-настоящему. Даже простые фразы помогают почувствовать уверенность и увидеть, что английский нужен не только в учебнике.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уровень при регулярной практике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заметнее всего тогда, когда ученику есть где применять новые слова: в ответе, чтении, аудировании и коротком письме. Постепенность снижает страх ошибки.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дают устойчивый рост уверенности: сначала простые фразы, затем более свободная речь и понимание 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прогресса при регулярной практике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полезным каждый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на уроке: он помогает понимать информацию, общаться и лучше ориентироваться в мире. Регулярная практика, внимание к произношению и постепенное расширение словаря дают самый надежный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2026-05-31T00:10:58Z</dcterms:created>
  <dcterms:modified xsi:type="dcterms:W3CDTF">2026-05-31T00:10:58Z</dcterms:modified>
</cp:coreProperties>
</file>