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страны между Германией и Россией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странам, истории и особенностям важного европейского региона.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Восточная Европа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выделяют не только по карте: его объединяют общее прошлое, разные империи, языки и путь политических перемен после 1989 года.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региона на карте Европы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крупными соседями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занимает пространство между Центральной Европой и западной частью России. Такое положение делает регион связующим звеном между разными частями континента и влияет на его роль в международных связях.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региона встречаются равнины, Карпаты, лесные зоны и дунайские территории. Из-за этого природные условия заметно меняются от страны к стране, хотя регион расположен сравнительно компактно.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побережье даёт странам региона доступ к морской торговле и портам. Это особенно важно для перевозки товаров, связи со странами Северной Европы и развития транспорта.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Германией, Россией, Балканами и Центральной Европой усиливает значение региона для дорог, железных путей и международной торговли. Через него проходят важные маршруты для людей и грузов.
</a:t>
            </a:r>
            <a:endParaRPr lang="en-US" sz="11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относят к Восточной Европе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Восточной Европе обычно относят Польшу, Чехию, Словакию, Венгрию, Румынию и Болгарию. Это самые заметные страны региона по площади, населению и роли в экономике.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Балтии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Литва, Латвия и Эстония часто рассматриваются как отдельная группа, но в школьной географии их тоже включают в Восточную Европу. Их объединяет балтийское положение и близость к северу региона.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и Украина также входят в этот регион в большинстве учебных классификаций. Они расположены восточнее остальных стран и тесно связаны с историей, природой и транспортными путями Восточной Европы.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классификации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источниках часть стран относят к Центральной Европе или Балканам. Поэтому важно понимать не строгую границу, а группу соседних государств с общим историческим опытом.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Европы и их столицы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помогают быстро запомнить страны региона и увидеть его политические и культурные центры.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странах региона столицы являются главными центрами управления, образования и транспорта.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Общеобразовательная география; общепринятые сведения о столицах стран Восточной Европы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влияет на размер рынка труда, количество крупных городов и спрос на транспорт, жильё и услуги.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Украина значительно опережают остальные страны в списке, поэтому именно там сосредоточены самые крупные городские и экономические центры.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населения по общим оценкам, используемым в школьной географии; значения округлены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Восточной Европы: равнины, горы и моря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региона занимают равнины, поэтому здесь удобно строить дороги, железные дороги и города. Равнинный рельеф также благоприятен для сельского хозяйства и крупных сельских районов.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низменности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Карпаты и Дунайская низменность создают заметные природные контрасты. В горных районах меньше плотность населения, а низменности часто используются для земледелия и размещения крупных поселений.
</a:t>
            </a:r>
            <a:endParaRPr lang="en-US" sz="1283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Восточной Европы в целом умеренный, но на западе он мягче, чем на востоке. Зимой здесь чаще бывают холода, а летом условия становятся более континентальными.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особенно важны плодородные земли, леса, реки и выход к морям. Эти природные богатства влияют на сельское хозяйство, лесную промышленность и развитие транспорта.
</a:t>
            </a:r>
            <a:endParaRPr lang="en-US" sz="13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события, которые повлияли на страны региона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империй к новым границам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XX века земли Восточной Европы входили в состав крупных государств и империй: Речи Посполитой, Австро-Венгрии, Османской и Российской империй. Их границы менялись много раз, а народы жили рядом и под разной властью. Это сделало историю региона особенно сложной и многослойной.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войнами и блоками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появились новые независимые государства, но спокойствие оказалось недолгим. Вторая мировая война принесла разрушения и большие потери, а после 1945 года многие страны оказались в сфере влияния СССР. Политический выбор региона надолго изменился.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конца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1989–1991 годах в Восточной Европе начались демократические преобразования, которые открыли путь к новым реформам. Позже часть стран вошла в Европейский союз и НАТО. Так регион стал частью новых европейских политических и экономических связей.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Восточная Европа в XX веке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события XX века изменили государства, границы и союзы региона.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народы Восточной Европы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Польский, чешский, словацкий, украинский и белорусский языки относятся к славянской группе. Они распространены в большой части региона и отражают близость исторических связей между многими народами.
</a:t>
            </a:r>
            <a:endParaRPr lang="en-US" sz="1303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Литовский и латышский языки относятся к балтийской группе. Они особенно важны для стран Балтии и помогают увидеть, что Восточная Европа не ограничивается только славянскими традициями.
</a:t>
            </a:r>
            <a:endParaRPr lang="en-US" sz="1333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Романская и финно-угорская ветви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Румынский язык относится к романской группе и связан с латинской основой. Венгерский язык имеет особое происхождение и не относится к славянским, что подчёркивает разнообразие региона.
</a:t>
            </a:r>
            <a:endParaRPr lang="en-US" sz="1378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 означают разные традиции, письменность, литературу и обычаи. Поэтому Восточная Европа объединяет народы, которые живут рядом, но сохраняют собственную историческую самобытность.
</a:t>
            </a:r>
            <a:endParaRPr lang="en-US" sz="13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5906" y="3057275"/>
            <a:ext cx="231188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их функции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столицах сосредоточены правительство, парламент, министерства и дипломатические представительства. Именно здесь принимаются решения, которые определяют жизнь страны, её законы, внешние связи и развитие важных отраслей.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районы городов хранят замки, соборы, площади и здания прошлых веков. Такие места помогают увидеть связь между историей региона и современной городской жизнью, туризмом и культурой.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притягивают университеты, библиотеки и исследовательские центры. В них учатся тысячи студентов, а научные идеи быстрее превращаются в новые проекты, технологии и квалифицированные кадры.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крупнейших городах обычно находятся вокзалы, станции метро и международные аэропорты. Благодаря этому они связывают разные части страны и региона, а также обслуживают поездки людей и перевозку товаров.
</a:t>
            </a:r>
            <a:endParaRPr lang="en-US" sz="11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сильна экономика стран Восточной Европы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один сектор не доминирует полностью: экономику поддерживают заводы, фермерские хозяйства, транспорт, торговля и цифровые сервисы.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Лидирующая роль услуг не отменяет важности промышленности и аграрного сектора: именно их сочетание делает экономику региона устойчивее и разнообразнее.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структуры экономики по странам региона; без привязки к одной стране, 2025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в Европейском союзе и НАТО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страны региона по-разному участвуют в европейских и атлантических объединениях.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 региона в международных союзах различается: часть государств тесно связана с евроатлантическими структурами, а часть сохраняет другой политический курс.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списки членов ЕС и НАТО, 2025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значение региона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Восточную Европу проходят важные железнодорожные линии, которые соединяют запад и восток континента. Они нужны для пассажирских поездок, перевозки сырья, техники и товаров между разными рынками.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автотрасс делает регион удобным для грузовиков, междугородних поездок и туристических маршрутов. Дороги связывают столицы, промышленные районы, пограничные переходы и крупные европейские коридоры.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и другие реки помогают перевозить грузы внутри Европы и между соседними странами. Вдоль рек размещаются порты, склады и промышленные зоны, что усиливает хозяйственное значение региона.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трубопроводы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Балтийские порты обеспечивают выход к морской торговле, а трубопроводы важны для поставок энергии. Поэтому регион имеет значение не только для торговли, но и для энергетической безопасности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историческое наследие Восточной Европы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прошлых веков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сохранились крепости, соборы, ратуши и старинные площади. Они напоминают о средневековой истории региона и помогают увидеть, как менялись государства, границы и повседневная жизнь людей.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региона богата музыкой, танцами, праздниками и ремёслами. В разных странах сохраняются свои костюмы, орнаменты и обряды, которые передаются в семьях и показываются на фестивалях.
</a:t>
            </a:r>
            <a:endParaRPr lang="en-US" sz="1154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Православие, католицизм и протестантизм заметно повлияли на архитектуру, календарь праздников и образ жизни людей. Поэтому в соседних странах можно увидеть похожие, но всё же разные культурные традиции.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Прага, Краков, Рига и Львов известны красивыми улицами, площадями и зданиями старых эпох. Эти города привлекают туристов и одновременно остаются важными центрами учёбы, работы и культурной жизни.
</a:t>
            </a:r>
            <a:endParaRPr lang="en-US" sz="11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урбанизации в странах региона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урбанизация, тем сильнее роль столицы и крупных городов как центров работы, учёбы, транспорта и услуг.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региона городское население составляет большую часть жителей, поэтому именно города определяют темпы развития и распределение ресурсов.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по общедоступным данным Всемирного банка и ООН, 2024–2025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 задачи региона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люди переезжают в более крупные города или уезжают за границу в поисках работы и образования. Это меняет численность населения, особенно в небольших городах и сельской местности.
</a:t>
            </a:r>
            <a:endParaRPr lang="en-US" sz="1303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государств увеличивается доля пожилых людей, а молодых становится меньше. Это создаёт дополнительную нагрузку на школы, больницы, пенсионную систему и рынок труда.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Странам региона важно строить и обновлять дороги, мосты, школы, больницы и системы связи. Хорошая инфраструктура помогает экономике расти, а людям — быстрее и удобнее добираться до нужных мест.
</a:t>
            </a:r>
            <a:endParaRPr lang="en-US" sz="1303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леса, сельские территории и побережья нуждаются в бережном использовании. Загрязнение воды, вырубка лесов и чрезмерная нагрузка на землю могут ухудшить условия жизни и нанести долгий вред экосистемам.
</a:t>
            </a:r>
            <a:endParaRPr lang="en-US" sz="13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Восточная Европа важна для всей Европы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география региона связана с торговлей, культурой и безопасностью.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что различает страны региона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Европы объединяют соседство, войны, смена границ и опыт крупных политических перемен. Эти события оставили заметный след в памяти народов и в устройстве государств.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говорят на славянских, балтийских, романских и финно-угорских языках. Это показывает, что Восточная Европа не является единым культурным пространством, хотя страны находятся рядом.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государства есть свои экономические задачи, внешнеполитические приоритеты и модель развития. Одни сильнее связаны с ЕС, другие больше опираются на собственный путь.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регион, но не одинаковый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остаётся частью Европы, где сходство соседствует с большим разнообразием. Именно это делает регион интересным для изучения: у стран много общего, но каждая имеет своё лицо.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единый регион с разными странами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соединяет важное положение на карте, общее историческое прошлое и заметное современное разнообразие. Именно поэтому регион так важен для экономики, культуры, транспорта и политики всей Европы.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2026-06-02T15:17:18Z</dcterms:created>
  <dcterms:modified xsi:type="dcterms:W3CDTF">2026-06-02T15:17:18Z</dcterms:modified>
</cp:coreProperties>
</file>