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27300"/>
            <a:ext cx="4326000" cy="2969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606975"/>
            <a:ext cx="83526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 времён группы Perfect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34950" y="1725900"/>
            <a:ext cx="3624300" cy="29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Present, Past и Future Perfect: структура, употребление, примеры и ошибки.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Времена группы Perfect формировались с XVII века, интегрируя латинскую систему для отражения завершённых действий и их результатов, что усилило выразительность английской грамматики в научной и деловой сферах.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корни времён группы Perfect в английском языке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30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Perfect-времена показывают действие, завершённое к определённому моменту, и имеющее важную связь с ним, отражая результат и время события.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365350"/>
            <a:ext cx="8394600" cy="12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понятие Perfect-времён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351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охватывают три периода: настоящее, прошлое и будущее, обеспечивая разнообразие временных форм и нюансов использования.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54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 они состоят из вспомогательного глагола have в нужной форме и причастия прошедшего времени (Past Participle), что выделяет их среди остальных.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4546" y="462650"/>
            <a:ext cx="3802008" cy="4231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775" y="1381309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времени Present Perfect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Perfect формируется с помощью have/has и третьей формы глагола (V3). Пример: She has finished her work. Это конструкция, широко применяемая для выражения связи с настоящим.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76775" y="3118895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Функциональные особенности Present Perfect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время обозначает действия с завершённым результатом, актуальным в настоящем, подчёркивая их значимость и последствия.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06975" y="250250"/>
            <a:ext cx="4164900" cy="8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Present Perfect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Действия, выполненные в неопределённое время до настоящего момента, например: I have read that book.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247012"/>
            <a:ext cx="84216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случаи употребления Present Perfect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178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жизненного опыта без уточнения времени, как в предложении: She has traveled extensively.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069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Отражение изменений и улучшений со временем, например: The city has grown rapidly.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178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Заявление новостей или достижений с указанием влияния на сейчас, например: We have completed the project.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550" y="1159548"/>
            <a:ext cx="3942300" cy="17671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220" y="1159548"/>
            <a:ext cx="3942300" cy="176710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Past Perfect: примеры и контекст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5448" y="3694631"/>
            <a:ext cx="39423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рассказал, что had finished все задачи к моменту начала презентации. Это подчёркивает последовательность действий в прошлом и важность завершённости.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15448" y="3155279"/>
            <a:ext cx="3942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 окончанием проекта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824213" y="3155279"/>
            <a:ext cx="3942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Путешествие, завершённое раньше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4824213" y="3694631"/>
            <a:ext cx="39423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объяснили, что had gone домой до того, как путешествие началось, показывая, что действие состоялось раньше другого события.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744" y="2133575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Используется для обозначения действия, завершённого перед другим событием в прошлом, подчёркивая временную последовательность.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321350" y="412500"/>
            <a:ext cx="8455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случаи употребления Past Perfect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813970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Применяется при объяснении причин и обстоятельств предыдущих событий, помогая понять логику повествования.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690919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Акцентирует полную завершённость действия к конкретному моменту или событию в прошлом, обеспечивая ясность временных отношений.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105" y="1212061"/>
            <a:ext cx="3528615" cy="364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5788" y="1212061"/>
            <a:ext cx="3531600" cy="3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Future Perfect строится с помощью will have и третьей формы глагола: They will have left by noon. Эта конструкция указывает на завершённость действия к моменту в будущем.
</a:t>
            </a:r>
            <a:pPr algn="l" indent="0" marL="0">
              <a:lnSpc>
                <a:spcPct val="115000"/>
              </a:lnSpc>
              <a:buNone/>
            </a:pPr>
            <a:r>
              <a:rPr lang="en-US" sz="3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Future Perfect подчеркивает ожидание или планирование результата, обеспечивая точное выражение временных границ для будущих действий.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93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45800" y="185989"/>
            <a:ext cx="7852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Future Perfect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55600" y="1566294"/>
            <a:ext cx="62640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Используется для выражения прогнозов, когда действие завершится к определённому будущему сроку, например: By 2025, the city will have expanded.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263117" y="2799670"/>
            <a:ext cx="58566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Применяется при планировании и подготовке к дедлайнам, чтобы показать готовность к часу Х.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2657122" y="4014517"/>
            <a:ext cx="54627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Служит для акцента на результате и завершённости действия к конкретному моменту в будущем, облегчая понимание временных рамок.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439075" y="184100"/>
            <a:ext cx="82632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Случаи употребления Future Perfect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5731" y="1336325"/>
            <a:ext cx="4022937" cy="253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Английские учебные пособия и грамматические справочники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2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структуру, употребление и временные маркеры Present, Past и Future Perfect для лучшего понимания и запоминания.
</a:t>
            </a:r>
            <a:endParaRPr lang="en-US" sz="1225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способствует чёткому пониманию различий между Perfect-временами и их применением в речи.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времён группы Perfect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700" y="3030119"/>
            <a:ext cx="8352600" cy="156611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700" y="1916125"/>
            <a:ext cx="3880500" cy="9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Основой времён группы Perfect служат вспомогательные глаголы have, has, had и will have. Они сочетаются с глаголом в третьей форме (Past Participle), обеспечивая правильное время и значение действия.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763625" y="1894475"/>
            <a:ext cx="3880500" cy="9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глаголы образуют Past Participle путём прибавления окончания -ed, а неправильные глаголы имеют особые, уникальные формы. Знание списка неправильных форм обязательно для точного употребления.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95700" y="328500"/>
            <a:ext cx="8380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Вспомогательные глаголы и употребление причастия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502228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6294" y="1498328"/>
            <a:ext cx="19792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9606" y="3300975"/>
            <a:ext cx="169650" cy="226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407025" y="324475"/>
            <a:ext cx="83697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Слова-маркеры для Perfect-времён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870138" y="1433978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Perfect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32475" y="19962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используемые маркеры: just, already, yet, ever, never. Они помогают указывать на неопределённое время действия, завершённое к настоящему моменту и важное для текущего контекста.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217925" y="1433975"/>
            <a:ext cx="35589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Perfect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680325" y="1994300"/>
            <a:ext cx="4096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Маркетры before, after, by the time, when сигнализируют о том, что событие завершилось до другого момента в прошлом, фиксируя хронологию действий для ясности повествования.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870166" y="3236625"/>
            <a:ext cx="79065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Future Perfect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332475" y="3773875"/>
            <a:ext cx="84441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by, by the time, before отмечают завершённость действия к определённому будущему моменту, подчеркивая прогноз или планирование события.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30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Perfect выражает действие с результатом, актуальным в настоящем, или событие без указания времени его совершения, что подчёркивает связь с нынешним моментом.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365350"/>
            <a:ext cx="8394600" cy="12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Perfect vs Past Simple: отличия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351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 фиксирует точный момент завершения события в прошлом, подчёркивает факт произошедшего без связи с настоящим и часто сопровождается временными указателями.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54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помогают различать времена: "I have eaten" означает актуальный результат, а "I ate yesterday" указывает на конкретный прошедший момент.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0325" y="1119400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Perfect-времена фокусируются на завершённости и результате действия, подчёркивая итог, важный для настоящего или другого момента времени.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70325" y="20306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Continuous-времена акцентируют внимание на процессе и длительности действия, подчеркивая его протекание в течение определённого промежутка времени.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70325" y="30222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Perfect Continuous обозначает действие, начавшееся в прошлом и продолжающееся в настоящем, с упором на длительность, например: "I have been reading for two hours."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70325" y="39376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отличие: Perfect подчёркивает факт завершения, а Continuous — сам процесс, что помогает точнее передавать временные и смысловые нюансы высказывания.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337925" y="233650"/>
            <a:ext cx="81009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Perfect и Continuous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основаны на корпусном анализе британского и американского английского, отражая реальные модели языка в различных коммуникативных ситуациях.
</a:t>
            </a:r>
            <a:endParaRPr lang="en-US" sz="1077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Корпус British National Corpus и COCA, 2023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6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Perfect значительно превосходит другие Perfect-времена по частоте использования, особенно в повседневной речи и письменных текстах.
</a:t>
            </a:r>
            <a:endParaRPr lang="en-US" sz="1106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употребления времён Perfect в английской речи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изучении Perfect-времён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учащиеся ошибочно используют Past Simple вместо Present Perfect, не учитывая связь действия с настоящим. Пример: "I ate" вместо "I have eaten", что меняет смысл высказывания.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Замена Present Perfect на Past Simple
</a:t>
            </a:r>
            <a:endParaRPr lang="en-US" sz="1375" dirty="0"/>
          </a:p>
        </p:txBody>
      </p:sp>
      <p:sp>
        <p:nvSpPr>
          <p:cNvPr id="11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Неправильное употребление маркеров времени
</a:t>
            </a:r>
            <a:endParaRPr lang="en-US" sz="1375" dirty="0"/>
          </a:p>
        </p:txBody>
      </p:sp>
      <p:sp>
        <p:nvSpPr>
          <p:cNvPr id="12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возникают при неверном использовании уже, just и yet. Например, "I have already did" вместо "I have already done" или неправильная позиция маркера приводит к путанице.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 образовании третьей формы глагола
</a:t>
            </a:r>
            <a:endParaRPr lang="en-US" sz="1375" dirty="0"/>
          </a:p>
        </p:txBody>
      </p:sp>
      <p:sp>
        <p:nvSpPr>
          <p:cNvPr id="14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неправильно образуют Past Participle, особенно у неправильных глаголов: "I have saw" вместо "I have seen". Такие ошибки снижают грамматическую точность и понятность.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Практикуйте преобразование предложений из Past Simple в Present Perfect, чтобы понять разницу в значении и употреблении времен.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247012"/>
            <a:ext cx="84216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Упражнения для закрепления группы Perfect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178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упражнения на вставку маркеров времени как already, yet и just для закрепления правильного синтаксиса и контекста.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069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 заполняйте пропуски с формами Past Participle, уделяя внимание как правильным, так и неправильным глаголам.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178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Применяйте упражнения из учебников и онлайн-ресурсов для комплексной отработки навыков в устной и письменной речи, уменьшая типичные ошибки.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744" y="2133575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Perfect-времена позволяют точно передавать завершённость и важные временные связи, что облегчает понимание в переписке и деловом общении.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321350" y="412500"/>
            <a:ext cx="8455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времён группы Perfect в международном общении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813970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Владеющие Perfect-временами специалисты могут строить чёткие и логичные высказывания, важные для научных публикаций и презентаций.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690919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этих времён способствует успешному участию студентов в международных экзаменах и конференциях, раскрывая академический и профессиональный потенциал.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195378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056" y="1217218"/>
            <a:ext cx="218400" cy="174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231" y="3258812"/>
            <a:ext cx="218400" cy="194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06056" y="3246678"/>
            <a:ext cx="218400" cy="218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889425" y="1127125"/>
            <a:ext cx="35193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Просмотр фильмов с субтитрами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прослушивание и чтение субтитров помогает уловить естественные примеры употребления Perfect-времён в живой речи и контексте.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5257525" y="1127125"/>
            <a:ext cx="35193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Онлайн-упражнения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выполнение интерактивных заданий способствует закреплению правил и развитию навыков правильного использования различных форм Perfect.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889425" y="3178425"/>
            <a:ext cx="3519300" cy="15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Ведение лексического дневника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Записывайте примеры с Perfect-временами, чтобы систематизировать знания и быстро повторять важные конструкции и слова.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257525" y="3178425"/>
            <a:ext cx="3519300" cy="15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статей и рассказов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разнообразных текстов расширяет словарный запас и помогает лучше понимать нюансы употребления времён в разных ситуациях.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для самостоятельного изучения Perfect-времён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4178" y="462650"/>
            <a:ext cx="3804345" cy="397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450" y="462650"/>
            <a:ext cx="4356900" cy="37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овладения временами группы Perfect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Perfect-времён развивает точность и логичность речи, обеспечивает уверенность в коммуникации и открывает возможности для успешной учёбы и профессионального роста.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2026-05-07T22:43:57Z</dcterms:created>
  <dcterms:modified xsi:type="dcterms:W3CDTF">2026-05-07T22:43:57Z</dcterms:modified>
</cp:coreProperties>
</file>