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III. Zu Hause: дом, комнаты и первые слова на немецком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дом, комнаты, мебель и первые немецкие фразы.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помогает детям говорить о знакомых вещах: где они живут, играют, едят и отдыхают. Короткие немецкие слова и простые фразы делают речь понятной, а изучение темы — близким и интересным.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каждый день учится говорить по-немецки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7895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25" y="2174757"/>
            <a:ext cx="1344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775" y="2924690"/>
            <a:ext cx="144900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3682963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125" y="4425748"/>
            <a:ext cx="160200" cy="14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дома и квартиры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спальне спят, переодеваются и отдыхают после долгого дня. По-немецки это das Schlafzimmer. Здесь важны тишина, порядок и уют, чтобы утро начиналось спокойно.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семья готовит завтрак, обед и ужин. Немецкое слово — die Küche. Это место, где особенно нужны аккуратность и внимательность к горячим предметам.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умываются, моют руки и чистят зубы. По-немецки это das Bad. Здесь человек начинает и заканчивает день простыми, полезными привычками.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гостиной вся семья отдыхает, разговаривает и смотрит книги или телевизор. Немецкое слово — das Wohnzimmer. Это самая общительная и тёплая комната в доме.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 и детская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прихожей встречают гостей и снимают обувь, а в детской играют и учатся. По-немецки: der Flur и das Kinderzimmer. Каждая комната помогает дому быть удобным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Спальня: место для сна и отдыха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спальне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спальне стоит аккуратная кровать, рядом — шкаф и тумбочка с лампой. В мягком свете комната выглядит спокойно и уютно. Здесь ребёнок отдыхает, переодевается и хранит свои любимые вещи.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комната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кровати лежит аккуратное одеяло, а на тумбочке светит небольшая лампа. В комнате могут стоять одна-две игрушки, чтобы было по-домашнему тепло. Всё вокруг напоминает о тишине и хорошем сне.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спальне не должно быть лишней суеты: вещи лежат на своих местах, одежда убрана в шкаф, а кровать готова к отдыху. Такая комната помогает расслабиться и спокойно начать новый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— это место, где семья собирается за столом, готовит еду и разговаривает. Здесь часто встречаются слова der Tisch, der Stuhl и der Kühlschrank.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нужны и предметы посуды: der Teller, das Glas, die Gabel, der Löffel. Они помогают завтракать, обедать и ужинать аккуратно, без спешки и крошек на полу.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помнить о безопасности: с плитой, горячей водой и острыми предметами работают только осторожно и вместе со взрослыми. Тогда кухня остаётся тёплой и безопасной.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предметы на кухне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3049"/>
            <a:ext cx="153900" cy="15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42056"/>
            <a:ext cx="153900" cy="1758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42056"/>
            <a:ext cx="153900" cy="175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53049"/>
            <a:ext cx="153900" cy="153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42056"/>
            <a:ext cx="153900" cy="1758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 и чистота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раковины умываются, моют руки и приводят себя в порядок. По-немецки это das Waschbecken. Это маленькое место, где день начинается с чистоты.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помогает проверить, всё ли в порядке после умывания и причёски. Немецкое слово — der Spiegel. Оно делает ванную комнату светлее и удобнее.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воды руки и лицо вытирают полотенцем. По-немецки это das Handtuch. Оно должно быть чистым и всегда лежать на своём месте.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помогает смыть грязь после прогулки, игр и еды. Немецкое слово — die Seife. Без него в ванной не обойтись, даже если руки совсем не хотят мыться.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щётка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щётка нужна утром и вечером, чтобы зубы были здоровыми. По-немецки — die Zahnbürste. Чистые зубы и порядок в ванной идут рука об руку.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дома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домашних дел школьника в течение дня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 доме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 стул нужны для еды, рисования и уроков. По-немецки это der Tisch и der Stuhl. За ними удобно сидеть и работать без лишней спешки.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 и полка помогают хранить одежду, книги и другие вещи. Немецкие слова: der Schrank и das Regal. Благодаря им в комнате легко поддерживать порядок.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и диван служат для отдыха. По-немецки это das Bett и das Sofa. Они создают дома уют и помогают расслабиться после насыщенного дня.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Кресло удобно для чтения, разговора или спокойного отдыха. Немецкое слово — der Sessel. Такая мебель делает комнату не только полезной, но и очень домашней.
</a:t>
            </a:r>
            <a:endParaRPr lang="en-US" sz="9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 и личные вещи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всё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комнате стоит кровать, рядом — письменный стол и полка для книг. На столе лежат тетради и карандаши, а в коробке ждут игрушки. Всё выглядит ярко, но аккуратно, как и любят взрослые.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 школьника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стоит любимая книга, а на кровати сидит мягкая игрушка. В комнате есть место для учёбы, игр и отдыха. Здесь легко найти всё нужное, потому что порядок помогает не потерять ни одной мелочи.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уголок для дел и игр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комната может быть маленькой, но в ней хватает места для всего важного. Письменный стол ждёт уроки, коробка — игрушки, а кровать — вечерний отдых. Такая комната становится настоящим личным миром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Убрать вещи после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или уроков ребёнок сразу кладёт предметы на место. Тогда комната не превращается в маленький хаос, а вещи не теряются.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Сложить и разложить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идёт в шкаф, книги — на полку, игрушки — в коробку. Так в доме легче найти нужное и сохранить чистоту.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Поддерживать порядок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вытирают стол, убирают за собой и не оставляют вещи на полу. Небольшие привычки делают дом уютным и удобным для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ребёнка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убирать игрушки, складывать книги и ставить обувь на место. Такие простые дела занимают немного времени, но помогают привыкать к порядку и ответственности каждый день.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можно помочь накрыть на стол: положить салфетки, поставить тарелки и разложить ложки. Это удобно делать вместе со взрослыми и очень полезно для семейного обеда.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дети также поливают цветы, кормят питомца и вытирают пыль с полки. Такие маленькие задания учат аккуратности, вниманию и тому, что помощь бывает очень важной.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дома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тёплым и спокойным, когда рядом мама, папа и другие близкие люди. Вместе легче заботиться друг о друге, делиться новостями и проводить время без спешки.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По-немецки члены семьи называют die Mutter, der Vater, die Oma, der Opa. Эти слова помогают рассказать, кто живёт дома и кто приходит в гости.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 сестра часто играют вместе, учат уроки и помогают по мелочам. В такой дружной компании даже обычный вечер может стать весёлым и совсем не скучным.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ребёнка вежливости, терпению и взаимопомощи. Когда все поддерживают друг друга, в доме появляется чувство уюта, а простые домашние дела становятся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домашних питомцах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который любит окно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Рыжий кот каждое утро садится на подоконник и смотрит на двор. Рядом стоят миска с водой и мягкая лежанка, а по вечерам он спокойно сворачивается клубком и мурлычет. Так дом кажется ещё тише и уютнее.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и его миска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первым делом бежит к своей миске и ждёт корм. После игры он отдыхает на коврике рядом с дверью, а взрослые следят, чтобы у него всегда была чистая вода и тёплое место для сна.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в маленьком аквариуме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стоит аккуратный аквариум, и в нём медленно плавают яркие рыбки. У них есть чистая вода, корм и спокойный уголок без шума. Смотреть на них интересно, потому что они делают дом немного волшебным.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 и горячие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плите, чайнику и горячей посуде нельзя прикасаться без взрослых. Даже на кухне, где всё привычно, осторожность помогает избежать ожога и неприятных сюрпризов.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и электроприборы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и провода трогать не стоит. Если что-то кажется непонятным или искрит, нужно сразу позвать взрослого, а не проверять самому — дома это очень важное правило.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и незнакомые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открывать дверь тем, кого ребёнок не знает. Сначала нужно позвать родителей или другого взрослого, чтобы дома всегда было спокойно и безопасно.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ножи и другие острые вещи используют только с разрешения взрослых. Аккуратность здесь особенно важна, потому что одна лишняя спешка может привести к порезу.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дома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может читать книгу, рисовать или складывать конструктор. Такие занятия помогают отдыхать, фантазировать и спокойно проводить время после школы, когда уже не хочется никуда спешить.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немецкой темы важны слова lesen, malen, spielen и basteln. Они легко запоминаются, потому что обозначают любимые детские дела и сразу вызывают знакомые картинки.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особенно приятно играть в настольные игры или смотреть мультфильм вместе с семьёй. Дом в такие минуты становится местом радости, смеха и маленьких открытий.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истории вечернего дома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при мягком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стоят тарелки, чашки и тёплый ужин. Лампа светит мягко, и вся семья спокойно разговаривает о прошедшем дне. За окном уже темнеет, а в комнате становится особенно уютно и тихо.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 сну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 ребёнок складывает рюкзак, готовит одежду на завтра и ставит книги на полку. Вечерние дела занимают немного времени, зато утром всё лежит на своих местах, и сборы проходят без суеты.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отдых всей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читает, кто-то пьёт чай, а кто-то просто сидит и слушает тишину. Вечером дом будто замедляется, и даже обычное кресло рядом с лампой кажется самым удобным местом на свете.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несколько простых предложений уже позволяют рассказать, где ты находишься, какая комната твоя и что ты делаешь дома. Это удобно для третьеклассника.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слайда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фраз помогают ребёнку быстро говорить о доме по-немецки.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важно запомнить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Haus и das Zimmer помогают назвать дом и комнату. С их помощью ребёнок уже может сказать, где он живёт и где проводит время.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Küche, das Bad и das Wohnzimmer обозначают разные комнаты. Эти названия легко запомнить, потому что каждое слово связано с понятным домашним действием.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Bett, der Tisch, der Stuhl и der Schrank — это предметы, которые ребёнок видит каждый день. Они помогают описать комнату и рассказать, что где стоит.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Sofa и die Lampe дополняют картину уютного дома. Такие слова делают рассказ о доме более точным, а немецкую речь — более живой и красивой.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темы связаны с обычной жизнью ребёнка: комнаты, мебель, порядок и любимые занятия. Поэтому новые слова легко связываются с тем, что уже знакомо дома.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не только о вещах, но и о действиях: убирать, читать, отдыхать, помогать, чистить зубы. Так появляются первые простые предложения на немецком языке.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всё, что близко ребёнку: семья, питомцы, безопасность и уют. Именно поэтому тема запоминается быстро и звучит по-домашнему тепло, почти как любимый плед.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тему «Zu Hause»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начинаются первые фразы на немецком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«Zu Hause» помогает назвать знакомые вещи, рассказать о своём дне и почувствовать уверенность в первых немецких фразах. Дом становится и уютным, и полезным для обучения.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2026-05-25T01:43:49Z</dcterms:created>
  <dcterms:modified xsi:type="dcterms:W3CDTF">2026-05-25T01:43:49Z</dcterms:modified>
</cp:coreProperties>
</file>