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главы 2 по геометрии: основные результаты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фигуры, их свойства и доказательства в одной системе.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главу 2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глава помогает уверенно читать чертежи, понимать язык геометрии и переходить от определений к точным выводам. Здесь знания становятся инструментом для вычислений, доказательств и проверки решений.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63" y="3374873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99856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главы 2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и обозначения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закрепляет базовый геометрический язык: точки, прямые, отрезки, углы, треугольники, многоугольники и окружности. Без точных обозначений невозможно корректно формулировать условие и записывать решение.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фигуры есть свои признаки и устойчивые свойства, которые помогают распознавать её на чертеже. Именно они позволяют делать выводы о равенстве, параллельности, симметрии и других отношениях.
</a:t>
            </a:r>
            <a:endParaRPr lang="en-US" sz="1118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вычисления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дают возможность находить длины, углы, периметр и площадь без лишних действий. Они связывают рисунок с числовым ответом и делают решение задач более точным и проверяемым.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требует не только ответа, но и обоснования каждого шага. Теоремы, признаки и следствия помогают выстроить цепочку рассуждений от условий задачи к строгому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геометрических понятий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находится геометрическая фигура как объект изучения. От неё удобно переходить к элементам, свойствам, измерениям и доказательствам, чтобы видеть не отдельные термины, а их взаимосвязь.
</a:t>
            </a:r>
            <a:endParaRPr lang="en-US" sz="999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Длины, градусы, периметр и площадь показывают, как фигура оценивается численно. Именно измерения превращают геометрическую модель в задачу на вычисление и сравнение.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связывает чертёж с логикой рассуждения. Оно показывает, почему свойство или вывод верны, а не просто выглядят правдоподобно на рисунке.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элементам относятся стороны, углы, вершины, диагонали, радиусы и хорды. Эти части помогают описывать фигуру точно и находить нужные данные прямо на чертеже.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структуры главы 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главы были самыми значимыми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теория превращается в практику через задания и обоснования.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объём занимают задачи, а доказательства служат основой для правильных выводов.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 — основа грамотного объяснения: без них нельзя отличить факт от доказанного утверждения.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терминов помогают точно говорить о геометрических задачах.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ключевых терминов главы 2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решение геометрической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алгоритм работы с условием, чертежом и выводом.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 темы в реальной ситуации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планировке комнаты нужно проверить, совпадают ли стены с прямыми углами и как расположены отрезки на плане. Геометрия помогает оценить размеры мебели, понять, достаточно ли места для прохода, и аккуратно перенести чертёж в реальность.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комнаты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разметке площадки важно выдержать параллельность линий, равные расстояния и точные углы. Здесь особенно полезны свойства прямых, отрезков и окружностей: они позволяют сделать разметку аккуратной, а размеры — удобными для использования.
</a:t>
            </a:r>
            <a:endParaRPr lang="en-US" sz="98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спортивной площадки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85776"/>
            <a:ext cx="4663800" cy="257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главы 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геометрических объектов главы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базовые объекты и как они используются в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объекта свой набор элементов и измерений, поэтому смешение терминов ведёт к ошибкам в решении.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свойствами и следствиями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 — результат рассуждения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показывает, что можно заключить в конкретной задаче, если известны свойства фигуры. Оно появляется после логического шага и связывает теорию с ответом.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 — это 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относится ко всем фигурам одного вида и описывает постоянную закономерность. Оно не зависит от конкретного чертежа и используется как опора для дальнейших выводов.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фигуре равны стороны или углы, это может привести к выводу о равнобедренности, симметрии или равенстве фигур. Здесь важно не перепутать исходный факт и итоговое заключение.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расположение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величины углов, можно сделать вывод о параллельности или перпендикулярности прямых. Такие следствия часто помогают завершить доказательство и проверить правильность построения.
</a:t>
            </a:r>
            <a:endParaRPr lang="en-US" sz="10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содержанию главы 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всего помогает запомнить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задачи лучше всего связывают правило с конкретной фигурой и помогают увидеть, как работает геометрия на 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опорами для памяти становятся наглядность и применение; формулы закрепляются лучше, если их сразу использовать в задаче.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главы 2 с ранее изученными знаниями
</a:t>
            </a:r>
            <a:endParaRPr lang="en-US" sz="2807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повторяются точка, прямая, луч, отрезок и угол. Эти понятия задают язык, на котором записываются условия и строятся чертежи.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свойства и формулировки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знакомые фигуры получают более точные определения и признаки. Это позволяет переходить от простого узнавания к строгому описанию и сравнению.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сложных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база используется в комбинированных заданиях, где нужны вычисления, построения и доказательства. Так предыдущие знания превращаются в инструмент для новых 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главы в наглядном виде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треугольника отмечены углы, высота и биссектриса. По одному рисунку видно, какие элементы даны, что нужно найти и какие свойства можно применить. Такой образ помогает связать обозначения с ходом решения.
</a:t>
            </a:r>
            <a:endParaRPr lang="en-US" sz="851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который всё объясняет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подписанная фигура показывает, что в геометрии важна каждая деталь: длина, угол, равенство, параллельность. Когда все элементы отмечены, становится проще выбрать теорему и сделать обоснованный вывод без лишних предположений.
</a:t>
            </a:r>
            <a:endParaRPr lang="en-US" sz="787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 подписями вместо догадок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геометрического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строится от наблюдения к выводу через свойства, признаки и теоремы.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8907"/>
            <a:ext cx="4339200" cy="17165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по главе 2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повторить основные понятия, примеры и способы применения перед проверочной работой.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главы — точные определения и доказательства; без них нельзя надёжно применять геометрические факты в задачах.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главы 2, обобщение материала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 изучении геометрии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термин и 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смешивают определение, свойство и признак. Из-за этого правило запоминается неточно, а в задаче выбирается не тот способ рассуждения.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чертёж слишком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рассмотреть обозначения и отметки на рисунке, легко пропустить равные отрезки, одинаковые углы или нужные данные для вычислений и доказательства.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шаги рассуждения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нельзя перескакивать от условия сразу к ответу. Каждый переход должен быть связан с известным фактом, иначе доказательство становится неверным.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вид одинаковые фигуры могут иметь разные размеры и разные выводы. Поэтому важно смотреть не только на форму, но и на точные данные.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факты без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задачи, где нужно одновременно использовать несколько свойств и формул. Помогает план: сначала данные, затем подходящее правило, потом вывод.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содержания главы 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главы по смысловым блокам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материала сосредоточена в основной теме, где правила сразу проверяются на конкретных примерах и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главы логична: сначала вводятся понятия, затем они применяются, а в конце соединяются в общий вывод.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93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главы 2 используются дальше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новых тем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фигур нужны как база для следующих разделов геометрии. Без них трудно понять более сложные построения и новые теоремы.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линиях, углах и окружности помогают выполнять построения аккуратно и проверять, правильно ли расположен каждый элемент чертежа.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Многошаговое мышление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дальнейшем задачи требуют объединять несколько фактов сразу. Глава 2 учит не только считать, но и выстраивать последовательное доказательство.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для запоминания главы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запоминается рисунок, на котором у каждой стороны, вершины и угла есть своё обозначение. Такой чертёж показывает, что в геометрии важна точность и порядок, а любая подпись может стать ключом к решению задачи.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Чертёж, где всё подписано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одной фигуре отмечены линии, углы и вспомогательные элементы, легче увидеть связи между ними. В памяти остаётся не набор разрозненных правил, а понятная система, где каждый элемент помогает сделать вывод.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которая собирает знания в одно целое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главы 2: геометрия становится понятной системой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2 учит видеть в чертеже не только рисунок, но и логику: данные, свойства, формулы и доказательства. Это помогает уверенно решать задачи и двигаться к более сложной геометрии.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2026-06-03T11:56:08Z</dcterms:created>
  <dcterms:modified xsi:type="dcterms:W3CDTF">2026-06-03T11:56:08Z</dcterms:modified>
</cp:coreProperties>
</file>