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координат: как находить точку на плоскости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 x и y помогают по паре чисел находить точку на плоскости.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учат точно указывать положение точки, читать чертежи и строить простые графики. Этот же принцип лежит в навигации, на картах, в компьютерных играх и в таблицах данных. Истоки идеи связаны с работами Рене Декарта и Пьера Ферма в XVII веке.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7 классе изучают координаты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получается, когда две числовые оси пересекаются под прямым углом. Одна ось отвечает за горизонталь, другая — за вертикаль. Так удобно сравнивать положение точек по двум направлениям одновременно.
</a:t>
            </a:r>
            <a:endParaRPr lang="en-US" sz="108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называется осью абсцисс и обозначается x, а вертикальная — осью ординат и обозначается y. Их пересечение — точка O, которую называют началом координат. От неё начинается отсчёт.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 четыре части — четверти. Номер четверти помогает понять, какие знаки у координат у рассматриваемой точки: положительные или отрицательные.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координатная плоскость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положительных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оси x положительное направление выбирают вправо, а отрицательное — влево. На оси y положительное значение откладывают вверх, а отрицательное — вниз. Это правило помогает не ошибаться со знаками координат.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подписи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задаёт масштаб: один шаг по сетке соответствует заданному числу единиц. На координатной плоскости обычно подписывают O, оси x и y, а также деления шкал. Важно, чтобы шаги по обеим осям были одинаковыми.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направление отсчёта и единичный отрезок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005714"/>
            <a:ext cx="4063200" cy="1457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Абсцисса показывает положение по горизонтали, ордината — по вертикали; порядок всегда x, затем y.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пары чисел в скобках всегда читается как (x; y); именно это определяет, где точка окажется на плоскости.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записываются координаты точки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точку по заданным координатам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на координатной плоскости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 I, II, III и IV четверти. По знакам координат можно сразу понять, в какой части находится точка. Это снижает риск ошибок при чтении положения.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помогают быстро определить знаки координат точки.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выводы на основе структуры координатной плоскости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находится в правой части плоскости, её x-показатель положительный; в левой — отрицательный. Аналогично: выше оси x y положительно, ниже — отрицательно.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меняются при переходе через соответствующую ось: знак x зависит от оси y, а знак y — от оси x. Поэтому четверть можно определить визуально.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 разных четвертях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клетки как равные шаги масштаба. Тогда точка описывается парой: сколько шагов вправо или влево по оси x и сколько вверх или вниз по оси y. На такой «доске» удобно отмечать точки и проверять себя.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доска как сетка для координат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нарисован на клетках, каждой точке можно задать координаты. Это похоже на схему рассадки: по одному числу понятно, насколько место смещено по горизонтали, по второму — по вертикали. Так быстрее находят нужную точку на рисунке.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 с «адресом» для каждой парты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карте есть координатная сетка, путь можно описывать точно: от исходной точки по оси x и по оси y. Клетки помогают не «угадывать», а планировать шаги. Поэтому такие рисунки удобны для задач на построение и чтение координат.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 сеткой: движение по координатам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на клетчатой бумаге: три идеи для наглядности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 координатной плоскости состоит из точек, которые связаны общим правилом. Каждая выбранная x приводит к единственному значению y. Поэтому по точкам можно проследить закон изменения.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хорошо подходят примеры формул вида y=x, y=2x и y=x+1. В первом случае y совпадает с x, во втором — растёт в два раза быстрее, а в третьем — всегда добавляется единица. Эти закономерности легко увидеть на рисунке.
</a:t>
            </a:r>
            <a:endParaRPr lang="en-US" sz="1217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задаёт линейную зависимость, график получается прямой линией. Когда же условие для построения меняется, график может превращаться в ломаную. Так координаты помогают «читать» математическое поведение.
</a:t>
            </a:r>
            <a:endParaRPr lang="en-US" sz="121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 множество точек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класс), примеры для построения по заданным координатам.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диаграмме отличаются знаками абсциссы и ординаты: именно они подсказывают, в какой четверти находится точка. Положение E уточняется по значению x=0.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наборам знаков легко определить четверть и понять, как точка «смещена» вправо/влево и вверх/вниз относительно начала координат.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 их расположение на плоскости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651771"/>
            <a:ext cx="4063200" cy="21869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 геометрии 7 класса.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для каждой точки указаны координаты, номер четверти и признак, по какому знаку x и y это определяется.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однозначно связывают точку с четвертью, а при x=0 или y=0 точка лежит на соответствующей оси.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чтения координат и четвертей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координаты точки на плоскости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извлечения чисел x и y из положения точки на координатной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8064" y="3209921"/>
            <a:ext cx="14137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55701" y="3209900"/>
            <a:ext cx="14137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сравнивается с началом координат O(0;0). Отсюда удобнее рассуждать, насколько далеко точка расположена по сравнению с осевыми линиями.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О(0;0) как точка отсчёта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модулю координаты больше, точка находится дальше от соответствующей оси. Например, при x=5 точка будет «дальше» от оси y, чем при x=1.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координат показывает удалённость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одинаковым значением x лежат на одной вертикальной линии параллельно оси y. Так удобно находить точки «в одной стороне» относительно оси y.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абсцисса — одна вертикаль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равным y располагаются на одной горизонтальной линии параллельно оси x. Это помогает быстро сравнивать точки по высоте и строить рисунки по клеткам.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ордината — одна горизонталь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начала координат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«точка на карте»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приложениях навигации местоположение задаётся координатами, чтобы маршрут строился точно, а не «примерно». На карте вы видите точку, к которой ведут линии маршрута, и понимаете её положение относительно других объектов.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сетка и перемещение персонажа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компьютерных играх поле часто размечено координатной сеткой. Персонаж перемещается по правилам: меняются x и y, а значит меняется направление движения и позиция на экране. Это похоже на работу на бумажной координатной плоскости.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Метро: схема с маршрутами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схемах метро станции удобно располагать в системе координат: пересадки и ветки становятся понятнее. Даже если схема не выглядит как прямоугольная плоскость, идея точного положения работает так же — две величины задают место.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встречаются в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 построения: A(1;2), B(4;1), C(-2;3), D(3;-1).
</a:t>
            </a:r>
            <a:endParaRPr lang="en-US" sz="941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у кого большая абсцисса (левее/правее), а у кого большая ордината (выше/ниже). Пара чисел определяет место полностью.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разными знаками координат оказываются в разных областях плоскости; поэтому сравнение лучше делать сразу по x и по y.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нескольких точек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частая проблема — неверный знак в II, III или IV четверти. Например, при x&lt;0 и y&lt;0 точка должна быть в III четверти, а не «соседней».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порядок чисел в записи (сначала x, затем y). Тогда точка переносится в «другое место», даже если вы правильно нашли оба числа по шкалам.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считать координаты, глядя не на ту ось. Перпендикуляры к осям помогают не «перескочить» значение и правильно определить положение точки по клеткам.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забыть разделитель между числами: точку с запятой. Из-за этого запись становится неоднозначной, и её легко прочитать неправильно на доске или в тетради.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и ломаной по координатам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построении линий по заданным точкам на координатной плоскости.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279716"/>
            <a:ext cx="4063200" cy="29099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что означают обозначения на координатной плоскости, и как трактовать запись координат.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упрощает чтение точек: вы сразу понимаете, какое число за что отвечает и как определить четверть.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геометрии.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объединяет числа и геометрию в одном способе записи положения точки. Она помогает строить фигуры, читать графики, сравнивать точки и находить их на плоскости. Для 7 класса это основа дальнейшего изучения геометрии и алгебры.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— это способ точно «находить место» на плоскости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2026-05-13T07:52:41Z</dcterms:created>
  <dcterms:modified xsi:type="dcterms:W3CDTF">2026-05-13T07:52:41Z</dcterms:modified>
</cp:coreProperties>
</file>